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notesSlides/notesSlide1.xml" ContentType="application/vnd.openxmlformats-officedocument.presentationml.notesSlide+xml"/>
  <Override PartName="/ppt/theme/themeOverride2.xml" ContentType="application/vnd.openxmlformats-officedocument.themeOverride+xml"/>
  <Override PartName="/ppt/tags/tag2.xml" ContentType="application/vnd.openxmlformats-officedocument.presentationml.tags+xml"/>
  <Override PartName="/ppt/notesSlides/notesSlide2.xml" ContentType="application/vnd.openxmlformats-officedocument.presentationml.notesSlide+xml"/>
  <Override PartName="/ppt/theme/themeOverride3.xml" ContentType="application/vnd.openxmlformats-officedocument.themeOverride+xml"/>
  <Override PartName="/ppt/tags/tag3.xml" ContentType="application/vnd.openxmlformats-officedocument.presentationml.tags+xml"/>
  <Override PartName="/ppt/notesSlides/notesSlide3.xml" ContentType="application/vnd.openxmlformats-officedocument.presentationml.notesSlide+xml"/>
  <Override PartName="/ppt/theme/themeOverride4.xml" ContentType="application/vnd.openxmlformats-officedocument.themeOverride+xml"/>
  <Override PartName="/ppt/tags/tag4.xml" ContentType="application/vnd.openxmlformats-officedocument.presentationml.tags+xml"/>
  <Override PartName="/ppt/notesSlides/notesSlide4.xml" ContentType="application/vnd.openxmlformats-officedocument.presentationml.notesSlide+xml"/>
  <Override PartName="/ppt/theme/themeOverride5.xml" ContentType="application/vnd.openxmlformats-officedocument.themeOverride+xml"/>
  <Override PartName="/ppt/tags/tag5.xml" ContentType="application/vnd.openxmlformats-officedocument.presentationml.tags+xml"/>
  <Override PartName="/ppt/notesSlides/notesSlide5.xml" ContentType="application/vnd.openxmlformats-officedocument.presentationml.notesSlide+xml"/>
  <Override PartName="/ppt/theme/themeOverride6.xml" ContentType="application/vnd.openxmlformats-officedocument.themeOverride+xml"/>
  <Override PartName="/ppt/tags/tag6.xml" ContentType="application/vnd.openxmlformats-officedocument.presentationml.tags+xml"/>
  <Override PartName="/ppt/notesSlides/notesSlide6.xml" ContentType="application/vnd.openxmlformats-officedocument.presentationml.notesSlide+xml"/>
  <Override PartName="/ppt/theme/themeOverride7.xml" ContentType="application/vnd.openxmlformats-officedocument.themeOverride+xml"/>
  <Override PartName="/ppt/tags/tag7.xml" ContentType="application/vnd.openxmlformats-officedocument.presentationml.tags+xml"/>
  <Override PartName="/ppt/notesSlides/notesSlide7.xml" ContentType="application/vnd.openxmlformats-officedocument.presentationml.notesSlide+xml"/>
  <Override PartName="/ppt/theme/themeOverride8.xml" ContentType="application/vnd.openxmlformats-officedocument.themeOverride+xml"/>
  <Override PartName="/ppt/tags/tag8.xml" ContentType="application/vnd.openxmlformats-officedocument.presentationml.tags+xml"/>
  <Override PartName="/ppt/notesSlides/notesSlide8.xml" ContentType="application/vnd.openxmlformats-officedocument.presentationml.notesSlide+xml"/>
  <Override PartName="/ppt/theme/themeOverride9.xml" ContentType="application/vnd.openxmlformats-officedocument.themeOverride+xml"/>
  <Override PartName="/ppt/tags/tag9.xml" ContentType="application/vnd.openxmlformats-officedocument.presentationml.tags+xml"/>
  <Override PartName="/ppt/notesSlides/notesSlide9.xml" ContentType="application/vnd.openxmlformats-officedocument.presentationml.notesSlide+xml"/>
  <Override PartName="/ppt/theme/themeOverride10.xml" ContentType="application/vnd.openxmlformats-officedocument.themeOverride+xml"/>
  <Override PartName="/ppt/tags/tag10.xml" ContentType="application/vnd.openxmlformats-officedocument.presentationml.tags+xml"/>
  <Override PartName="/ppt/notesSlides/notesSlide10.xml" ContentType="application/vnd.openxmlformats-officedocument.presentationml.notesSlide+xml"/>
  <Override PartName="/ppt/theme/themeOverride11.xml" ContentType="application/vnd.openxmlformats-officedocument.themeOverride+xml"/>
  <Override PartName="/ppt/tags/tag11.xml" ContentType="application/vnd.openxmlformats-officedocument.presentationml.tags+xml"/>
  <Override PartName="/ppt/notesSlides/notesSlide11.xml" ContentType="application/vnd.openxmlformats-officedocument.presentationml.notesSlide+xml"/>
  <Override PartName="/ppt/theme/themeOverride12.xml" ContentType="application/vnd.openxmlformats-officedocument.themeOverride+xml"/>
  <Override PartName="/ppt/tags/tag12.xml" ContentType="application/vnd.openxmlformats-officedocument.presentationml.tags+xml"/>
  <Override PartName="/ppt/notesSlides/notesSlide12.xml" ContentType="application/vnd.openxmlformats-officedocument.presentationml.notesSlide+xml"/>
  <Override PartName="/ppt/theme/themeOverride13.xml" ContentType="application/vnd.openxmlformats-officedocument.themeOverride+xml"/>
  <Override PartName="/ppt/tags/tag13.xml" ContentType="application/vnd.openxmlformats-officedocument.presentationml.tags+xml"/>
  <Override PartName="/ppt/notesSlides/notesSlide13.xml" ContentType="application/vnd.openxmlformats-officedocument.presentationml.notesSlide+xml"/>
  <Override PartName="/ppt/theme/themeOverride14.xml" ContentType="application/vnd.openxmlformats-officedocument.themeOverride+xml"/>
  <Override PartName="/ppt/tags/tag14.xml" ContentType="application/vnd.openxmlformats-officedocument.presentationml.tags+xml"/>
  <Override PartName="/ppt/notesSlides/notesSlide14.xml" ContentType="application/vnd.openxmlformats-officedocument.presentationml.notesSlide+xml"/>
  <Override PartName="/ppt/theme/themeOverride15.xml" ContentType="application/vnd.openxmlformats-officedocument.themeOverride+xml"/>
  <Override PartName="/ppt/tags/tag15.xml" ContentType="application/vnd.openxmlformats-officedocument.presentationml.tags+xml"/>
  <Override PartName="/ppt/notesSlides/notesSlide15.xml" ContentType="application/vnd.openxmlformats-officedocument.presentationml.notesSlide+xml"/>
  <Override PartName="/ppt/theme/themeOverride16.xml" ContentType="application/vnd.openxmlformats-officedocument.themeOverride+xml"/>
  <Override PartName="/ppt/tags/tag16.xml" ContentType="application/vnd.openxmlformats-officedocument.presentationml.tags+xml"/>
  <Override PartName="/ppt/notesSlides/notesSlide16.xml" ContentType="application/vnd.openxmlformats-officedocument.presentationml.notesSlide+xml"/>
  <Override PartName="/ppt/theme/themeOverride17.xml" ContentType="application/vnd.openxmlformats-officedocument.themeOverride+xml"/>
  <Override PartName="/ppt/tags/tag17.xml" ContentType="application/vnd.openxmlformats-officedocument.presentationml.tags+xml"/>
  <Override PartName="/ppt/notesSlides/notesSlide17.xml" ContentType="application/vnd.openxmlformats-officedocument.presentationml.notesSlide+xml"/>
  <Override PartName="/ppt/theme/themeOverride18.xml" ContentType="application/vnd.openxmlformats-officedocument.themeOverride+xml"/>
  <Override PartName="/ppt/tags/tag18.xml" ContentType="application/vnd.openxmlformats-officedocument.presentationml.tags+xml"/>
  <Override PartName="/ppt/notesSlides/notesSlide18.xml" ContentType="application/vnd.openxmlformats-officedocument.presentationml.notesSlide+xml"/>
  <Override PartName="/ppt/theme/themeOverride19.xml" ContentType="application/vnd.openxmlformats-officedocument.themeOverride+xml"/>
  <Override PartName="/ppt/tags/tag19.xml" ContentType="application/vnd.openxmlformats-officedocument.presentationml.tags+xml"/>
  <Override PartName="/ppt/notesSlides/notesSlide19.xml" ContentType="application/vnd.openxmlformats-officedocument.presentationml.notesSlide+xml"/>
  <Override PartName="/ppt/theme/themeOverride20.xml" ContentType="application/vnd.openxmlformats-officedocument.themeOverride+xml"/>
  <Override PartName="/ppt/tags/tag20.xml" ContentType="application/vnd.openxmlformats-officedocument.presentationml.tags+xml"/>
  <Override PartName="/ppt/notesSlides/notesSlide20.xml" ContentType="application/vnd.openxmlformats-officedocument.presentationml.notesSlide+xml"/>
  <Override PartName="/ppt/theme/themeOverride21.xml" ContentType="application/vnd.openxmlformats-officedocument.themeOverride+xml"/>
  <Override PartName="/ppt/tags/tag21.xml" ContentType="application/vnd.openxmlformats-officedocument.presentationml.tags+xml"/>
  <Override PartName="/ppt/notesSlides/notesSlide21.xml" ContentType="application/vnd.openxmlformats-officedocument.presentationml.notesSlide+xml"/>
  <Override PartName="/ppt/theme/themeOverride22.xml" ContentType="application/vnd.openxmlformats-officedocument.themeOverride+xml"/>
  <Override PartName="/ppt/tags/tag22.xml" ContentType="application/vnd.openxmlformats-officedocument.presentationml.tags+xml"/>
  <Override PartName="/ppt/notesSlides/notesSlide22.xml" ContentType="application/vnd.openxmlformats-officedocument.presentationml.notesSlide+xml"/>
  <Override PartName="/ppt/theme/themeOverride23.xml" ContentType="application/vnd.openxmlformats-officedocument.themeOverride+xml"/>
  <Override PartName="/ppt/tags/tag23.xml" ContentType="application/vnd.openxmlformats-officedocument.presentationml.tags+xml"/>
  <Override PartName="/ppt/notesSlides/notesSlide23.xml" ContentType="application/vnd.openxmlformats-officedocument.presentationml.notesSlide+xml"/>
  <Override PartName="/ppt/theme/themeOverride24.xml" ContentType="application/vnd.openxmlformats-officedocument.themeOverride+xml"/>
  <Override PartName="/ppt/tags/tag24.xml" ContentType="application/vnd.openxmlformats-officedocument.presentationml.tags+xml"/>
  <Override PartName="/ppt/notesSlides/notesSlide24.xml" ContentType="application/vnd.openxmlformats-officedocument.presentationml.notesSlide+xml"/>
  <Override PartName="/ppt/theme/themeOverride2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155" r:id="rId1"/>
    <p:sldMasterId id="2147484173" r:id="rId2"/>
    <p:sldMasterId id="2147484185" r:id="rId3"/>
    <p:sldMasterId id="2147484202" r:id="rId4"/>
    <p:sldMasterId id="2147484214" r:id="rId5"/>
    <p:sldMasterId id="2147484280" r:id="rId6"/>
    <p:sldMasterId id="2147484328" r:id="rId7"/>
  </p:sldMasterIdLst>
  <p:notesMasterIdLst>
    <p:notesMasterId r:id="rId34"/>
  </p:notesMasterIdLst>
  <p:sldIdLst>
    <p:sldId id="331" r:id="rId8"/>
    <p:sldId id="258" r:id="rId9"/>
    <p:sldId id="304" r:id="rId10"/>
    <p:sldId id="305" r:id="rId11"/>
    <p:sldId id="306" r:id="rId12"/>
    <p:sldId id="307" r:id="rId13"/>
    <p:sldId id="336" r:id="rId14"/>
    <p:sldId id="343" r:id="rId15"/>
    <p:sldId id="344" r:id="rId16"/>
    <p:sldId id="308" r:id="rId17"/>
    <p:sldId id="309" r:id="rId18"/>
    <p:sldId id="310" r:id="rId19"/>
    <p:sldId id="311" r:id="rId20"/>
    <p:sldId id="312" r:id="rId21"/>
    <p:sldId id="313" r:id="rId22"/>
    <p:sldId id="337" r:id="rId23"/>
    <p:sldId id="315" r:id="rId24"/>
    <p:sldId id="316" r:id="rId25"/>
    <p:sldId id="317" r:id="rId26"/>
    <p:sldId id="319" r:id="rId27"/>
    <p:sldId id="320" r:id="rId28"/>
    <p:sldId id="321" r:id="rId29"/>
    <p:sldId id="322" r:id="rId30"/>
    <p:sldId id="323" r:id="rId31"/>
    <p:sldId id="324" r:id="rId32"/>
    <p:sldId id="325" r:id="rId33"/>
  </p:sldIdLst>
  <p:sldSz cx="9144000" cy="6858000" type="screen4x3"/>
  <p:notesSz cx="6858000" cy="9144000"/>
  <p:embeddedFontLst>
    <p:embeddedFont>
      <p:font typeface="B Nazanin" panose="00000400000000000000" pitchFamily="2" charset="-78"/>
      <p:regular r:id="rId35"/>
      <p:bold r:id="rId36"/>
    </p:embeddedFont>
    <p:embeddedFont>
      <p:font typeface="Century Gothic" panose="020B0502020202020204" pitchFamily="34" charset="0"/>
      <p:regular r:id="rId37"/>
      <p:bold r:id="rId38"/>
      <p:italic r:id="rId39"/>
      <p:boldItalic r:id="rId40"/>
    </p:embeddedFont>
    <p:embeddedFont>
      <p:font typeface="Corbel" panose="020B0503020204020204" pitchFamily="34" charset="0"/>
      <p:regular r:id="rId41"/>
      <p:bold r:id="rId42"/>
      <p:italic r:id="rId43"/>
      <p:boldItalic r:id="rId44"/>
    </p:embeddedFont>
    <p:embeddedFont>
      <p:font typeface="Garamond" panose="02020404030301010803" pitchFamily="18" charset="0"/>
      <p:regular r:id="rId45"/>
      <p:bold r:id="rId46"/>
      <p:italic r:id="rId47"/>
    </p:embeddedFont>
    <p:embeddedFont>
      <p:font typeface="Wingdings 3" panose="05040102010807070707" pitchFamily="18" charset="2"/>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5" autoAdjust="0"/>
    <p:restoredTop sz="86323" autoAdjust="0"/>
  </p:normalViewPr>
  <p:slideViewPr>
    <p:cSldViewPr>
      <p:cViewPr>
        <p:scale>
          <a:sx n="50" d="100"/>
          <a:sy n="50" d="100"/>
        </p:scale>
        <p:origin x="1512"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5.fntdata"/><Relationship Id="rId21" Type="http://schemas.openxmlformats.org/officeDocument/2006/relationships/slide" Target="slides/slide14.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2.fntdata"/><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10.fntdata"/><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1.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3.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C18F26CB-EDAA-45B2-B3D3-03E903D5D665}" type="datetimeFigureOut">
              <a:rPr lang="fa-IR" smtClean="0"/>
              <a:t>07/03/1446</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4A750E1E-A897-4F78-9A82-15D1D46D03B1}" type="slidenum">
              <a:rPr lang="fa-IR" smtClean="0"/>
              <a:t>‹#›</a:t>
            </a:fld>
            <a:endParaRPr lang="fa-IR"/>
          </a:p>
        </p:txBody>
      </p:sp>
    </p:spTree>
    <p:extLst>
      <p:ext uri="{BB962C8B-B14F-4D97-AF65-F5344CB8AC3E}">
        <p14:creationId xmlns:p14="http://schemas.microsoft.com/office/powerpoint/2010/main" val="528485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2</a:t>
            </a:fld>
            <a:endParaRPr lang="fa-IR"/>
          </a:p>
        </p:txBody>
      </p:sp>
    </p:spTree>
    <p:extLst>
      <p:ext uri="{BB962C8B-B14F-4D97-AF65-F5344CB8AC3E}">
        <p14:creationId xmlns:p14="http://schemas.microsoft.com/office/powerpoint/2010/main" val="4204914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11</a:t>
            </a:fld>
            <a:endParaRPr lang="fa-IR"/>
          </a:p>
        </p:txBody>
      </p:sp>
    </p:spTree>
    <p:extLst>
      <p:ext uri="{BB962C8B-B14F-4D97-AF65-F5344CB8AC3E}">
        <p14:creationId xmlns:p14="http://schemas.microsoft.com/office/powerpoint/2010/main" val="3511093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12</a:t>
            </a:fld>
            <a:endParaRPr lang="fa-IR"/>
          </a:p>
        </p:txBody>
      </p:sp>
    </p:spTree>
    <p:extLst>
      <p:ext uri="{BB962C8B-B14F-4D97-AF65-F5344CB8AC3E}">
        <p14:creationId xmlns:p14="http://schemas.microsoft.com/office/powerpoint/2010/main" val="4133149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13</a:t>
            </a:fld>
            <a:endParaRPr lang="fa-IR"/>
          </a:p>
        </p:txBody>
      </p:sp>
    </p:spTree>
    <p:extLst>
      <p:ext uri="{BB962C8B-B14F-4D97-AF65-F5344CB8AC3E}">
        <p14:creationId xmlns:p14="http://schemas.microsoft.com/office/powerpoint/2010/main" val="3162657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14</a:t>
            </a:fld>
            <a:endParaRPr lang="fa-IR"/>
          </a:p>
        </p:txBody>
      </p:sp>
    </p:spTree>
    <p:extLst>
      <p:ext uri="{BB962C8B-B14F-4D97-AF65-F5344CB8AC3E}">
        <p14:creationId xmlns:p14="http://schemas.microsoft.com/office/powerpoint/2010/main" val="1216501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15</a:t>
            </a:fld>
            <a:endParaRPr lang="fa-IR"/>
          </a:p>
        </p:txBody>
      </p:sp>
    </p:spTree>
    <p:extLst>
      <p:ext uri="{BB962C8B-B14F-4D97-AF65-F5344CB8AC3E}">
        <p14:creationId xmlns:p14="http://schemas.microsoft.com/office/powerpoint/2010/main" val="3774450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16</a:t>
            </a:fld>
            <a:endParaRPr lang="fa-IR"/>
          </a:p>
        </p:txBody>
      </p:sp>
    </p:spTree>
    <p:extLst>
      <p:ext uri="{BB962C8B-B14F-4D97-AF65-F5344CB8AC3E}">
        <p14:creationId xmlns:p14="http://schemas.microsoft.com/office/powerpoint/2010/main" val="857029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17</a:t>
            </a:fld>
            <a:endParaRPr lang="fa-IR"/>
          </a:p>
        </p:txBody>
      </p:sp>
    </p:spTree>
    <p:extLst>
      <p:ext uri="{BB962C8B-B14F-4D97-AF65-F5344CB8AC3E}">
        <p14:creationId xmlns:p14="http://schemas.microsoft.com/office/powerpoint/2010/main" val="3345366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18</a:t>
            </a:fld>
            <a:endParaRPr lang="fa-IR"/>
          </a:p>
        </p:txBody>
      </p:sp>
    </p:spTree>
    <p:extLst>
      <p:ext uri="{BB962C8B-B14F-4D97-AF65-F5344CB8AC3E}">
        <p14:creationId xmlns:p14="http://schemas.microsoft.com/office/powerpoint/2010/main" val="1175417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19</a:t>
            </a:fld>
            <a:endParaRPr lang="fa-IR"/>
          </a:p>
        </p:txBody>
      </p:sp>
    </p:spTree>
    <p:extLst>
      <p:ext uri="{BB962C8B-B14F-4D97-AF65-F5344CB8AC3E}">
        <p14:creationId xmlns:p14="http://schemas.microsoft.com/office/powerpoint/2010/main" val="4033861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20</a:t>
            </a:fld>
            <a:endParaRPr lang="fa-IR"/>
          </a:p>
        </p:txBody>
      </p:sp>
    </p:spTree>
    <p:extLst>
      <p:ext uri="{BB962C8B-B14F-4D97-AF65-F5344CB8AC3E}">
        <p14:creationId xmlns:p14="http://schemas.microsoft.com/office/powerpoint/2010/main" val="911126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3</a:t>
            </a:fld>
            <a:endParaRPr lang="fa-IR"/>
          </a:p>
        </p:txBody>
      </p:sp>
    </p:spTree>
    <p:extLst>
      <p:ext uri="{BB962C8B-B14F-4D97-AF65-F5344CB8AC3E}">
        <p14:creationId xmlns:p14="http://schemas.microsoft.com/office/powerpoint/2010/main" val="590032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21</a:t>
            </a:fld>
            <a:endParaRPr lang="fa-IR"/>
          </a:p>
        </p:txBody>
      </p:sp>
    </p:spTree>
    <p:extLst>
      <p:ext uri="{BB962C8B-B14F-4D97-AF65-F5344CB8AC3E}">
        <p14:creationId xmlns:p14="http://schemas.microsoft.com/office/powerpoint/2010/main" val="3638640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22</a:t>
            </a:fld>
            <a:endParaRPr lang="fa-IR"/>
          </a:p>
        </p:txBody>
      </p:sp>
    </p:spTree>
    <p:extLst>
      <p:ext uri="{BB962C8B-B14F-4D97-AF65-F5344CB8AC3E}">
        <p14:creationId xmlns:p14="http://schemas.microsoft.com/office/powerpoint/2010/main" val="70512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23</a:t>
            </a:fld>
            <a:endParaRPr lang="fa-IR"/>
          </a:p>
        </p:txBody>
      </p:sp>
    </p:spTree>
    <p:extLst>
      <p:ext uri="{BB962C8B-B14F-4D97-AF65-F5344CB8AC3E}">
        <p14:creationId xmlns:p14="http://schemas.microsoft.com/office/powerpoint/2010/main" val="577294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24</a:t>
            </a:fld>
            <a:endParaRPr lang="fa-IR"/>
          </a:p>
        </p:txBody>
      </p:sp>
    </p:spTree>
    <p:extLst>
      <p:ext uri="{BB962C8B-B14F-4D97-AF65-F5344CB8AC3E}">
        <p14:creationId xmlns:p14="http://schemas.microsoft.com/office/powerpoint/2010/main" val="3193955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25</a:t>
            </a:fld>
            <a:endParaRPr lang="fa-IR"/>
          </a:p>
        </p:txBody>
      </p:sp>
    </p:spTree>
    <p:extLst>
      <p:ext uri="{BB962C8B-B14F-4D97-AF65-F5344CB8AC3E}">
        <p14:creationId xmlns:p14="http://schemas.microsoft.com/office/powerpoint/2010/main" val="2847508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4</a:t>
            </a:fld>
            <a:endParaRPr lang="fa-IR"/>
          </a:p>
        </p:txBody>
      </p:sp>
    </p:spTree>
    <p:extLst>
      <p:ext uri="{BB962C8B-B14F-4D97-AF65-F5344CB8AC3E}">
        <p14:creationId xmlns:p14="http://schemas.microsoft.com/office/powerpoint/2010/main" val="669188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5</a:t>
            </a:fld>
            <a:endParaRPr lang="fa-IR"/>
          </a:p>
        </p:txBody>
      </p:sp>
    </p:spTree>
    <p:extLst>
      <p:ext uri="{BB962C8B-B14F-4D97-AF65-F5344CB8AC3E}">
        <p14:creationId xmlns:p14="http://schemas.microsoft.com/office/powerpoint/2010/main" val="1969529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6</a:t>
            </a:fld>
            <a:endParaRPr lang="fa-IR"/>
          </a:p>
        </p:txBody>
      </p:sp>
    </p:spTree>
    <p:extLst>
      <p:ext uri="{BB962C8B-B14F-4D97-AF65-F5344CB8AC3E}">
        <p14:creationId xmlns:p14="http://schemas.microsoft.com/office/powerpoint/2010/main" val="279852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7</a:t>
            </a:fld>
            <a:endParaRPr lang="fa-IR"/>
          </a:p>
        </p:txBody>
      </p:sp>
    </p:spTree>
    <p:extLst>
      <p:ext uri="{BB962C8B-B14F-4D97-AF65-F5344CB8AC3E}">
        <p14:creationId xmlns:p14="http://schemas.microsoft.com/office/powerpoint/2010/main" val="1885411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8</a:t>
            </a:fld>
            <a:endParaRPr lang="fa-IR"/>
          </a:p>
        </p:txBody>
      </p:sp>
    </p:spTree>
    <p:extLst>
      <p:ext uri="{BB962C8B-B14F-4D97-AF65-F5344CB8AC3E}">
        <p14:creationId xmlns:p14="http://schemas.microsoft.com/office/powerpoint/2010/main" val="671296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9</a:t>
            </a:fld>
            <a:endParaRPr lang="fa-IR"/>
          </a:p>
        </p:txBody>
      </p:sp>
    </p:spTree>
    <p:extLst>
      <p:ext uri="{BB962C8B-B14F-4D97-AF65-F5344CB8AC3E}">
        <p14:creationId xmlns:p14="http://schemas.microsoft.com/office/powerpoint/2010/main" val="2832110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4A750E1E-A897-4F78-9A82-15D1D46D03B1}" type="slidenum">
              <a:rPr lang="fa-IR" smtClean="0"/>
              <a:t>10</a:t>
            </a:fld>
            <a:endParaRPr lang="fa-IR"/>
          </a:p>
        </p:txBody>
      </p:sp>
    </p:spTree>
    <p:extLst>
      <p:ext uri="{BB962C8B-B14F-4D97-AF65-F5344CB8AC3E}">
        <p14:creationId xmlns:p14="http://schemas.microsoft.com/office/powerpoint/2010/main" val="1712229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ctrTitle"/>
          </p:nvPr>
        </p:nvSpPr>
        <p:spPr>
          <a:xfrm>
            <a:off x="1028700" y="1803405"/>
            <a:ext cx="7086600" cy="1825096"/>
          </a:xfrm>
        </p:spPr>
        <p:txBody>
          <a:bodyPr anchor="b">
            <a:normAutofit/>
          </a:bodyPr>
          <a:lstStyle>
            <a:lvl1pPr algn="l">
              <a:defRPr sz="4500"/>
            </a:lvl1pPr>
          </a:lstStyle>
          <a:p>
            <a:r>
              <a:rPr lang="en-US"/>
              <a:t>Click to edit Master title style</a:t>
            </a:r>
            <a:endParaRPr lang="en-US" dirty="0"/>
          </a:p>
        </p:txBody>
      </p:sp>
      <p:sp>
        <p:nvSpPr>
          <p:cNvPr id="3" name="Subtitle 2"/>
          <p:cNvSpPr>
            <a:spLocks noGrp="1"/>
          </p:cNvSpPr>
          <p:nvPr>
            <p:ph type="subTitle" idx="1"/>
          </p:nvPr>
        </p:nvSpPr>
        <p:spPr>
          <a:xfrm>
            <a:off x="1028700" y="3632201"/>
            <a:ext cx="7086600" cy="685800"/>
          </a:xfrm>
        </p:spPr>
        <p:txBody>
          <a:bodyPr>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932171" y="4314328"/>
            <a:ext cx="2183130" cy="374642"/>
          </a:xfrm>
        </p:spPr>
        <p:txBody>
          <a:bodyPr/>
          <a:lstStyle/>
          <a:p>
            <a:pPr defTabSz="342900"/>
            <a:fld id="{4AAD347D-5ACD-4C99-B74B-A9C85AD731AF}" type="datetimeFigureOut">
              <a:rPr lang="en-US" smtClean="0">
                <a:solidFill>
                  <a:prstClr val="black">
                    <a:tint val="75000"/>
                  </a:prstClr>
                </a:solidFill>
              </a:rPr>
              <a:pPr defTabSz="342900"/>
              <a:t>9/10/2024</a:t>
            </a:fld>
            <a:endParaRPr lang="en-US" dirty="0">
              <a:solidFill>
                <a:prstClr val="black">
                  <a:tint val="75000"/>
                </a:prstClr>
              </a:solidFill>
            </a:endParaRPr>
          </a:p>
        </p:txBody>
      </p:sp>
      <p:sp>
        <p:nvSpPr>
          <p:cNvPr id="5" name="Footer Placeholder 4"/>
          <p:cNvSpPr>
            <a:spLocks noGrp="1"/>
          </p:cNvSpPr>
          <p:nvPr>
            <p:ph type="ftr" sz="quarter" idx="11"/>
          </p:nvPr>
        </p:nvSpPr>
        <p:spPr>
          <a:xfrm>
            <a:off x="1028700" y="4323846"/>
            <a:ext cx="4800600" cy="365125"/>
          </a:xfrm>
        </p:spPr>
        <p:txBody>
          <a:bodyPr/>
          <a:lstStyle/>
          <a:p>
            <a:pPr defTabSz="342900"/>
            <a:endParaRPr lang="en-US" dirty="0">
              <a:solidFill>
                <a:prstClr val="black">
                  <a:tint val="75000"/>
                </a:prstClr>
              </a:solidFill>
            </a:endParaRPr>
          </a:p>
        </p:txBody>
      </p:sp>
      <p:sp>
        <p:nvSpPr>
          <p:cNvPr id="6" name="Slide Number Placeholder 5"/>
          <p:cNvSpPr>
            <a:spLocks noGrp="1"/>
          </p:cNvSpPr>
          <p:nvPr>
            <p:ph type="sldNum" sz="quarter" idx="12"/>
          </p:nvPr>
        </p:nvSpPr>
        <p:spPr>
          <a:xfrm>
            <a:off x="6057900" y="1430867"/>
            <a:ext cx="2057400" cy="365125"/>
          </a:xfrm>
        </p:spPr>
        <p:txBody>
          <a:bodyPr/>
          <a:lstStyle/>
          <a:p>
            <a:pPr defTabSz="342900"/>
            <a:fld id="{D57F1E4F-1CFF-5643-939E-02111984F565}" type="slidenum">
              <a:rPr lang="en-US" smtClean="0"/>
              <a:pPr defTabSz="342900"/>
              <a:t>‹#›</a:t>
            </a:fld>
            <a:endParaRPr lang="en-US" dirty="0"/>
          </a:p>
        </p:txBody>
      </p:sp>
    </p:spTree>
    <p:extLst>
      <p:ext uri="{BB962C8B-B14F-4D97-AF65-F5344CB8AC3E}">
        <p14:creationId xmlns:p14="http://schemas.microsoft.com/office/powerpoint/2010/main" val="737173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33" y="4697361"/>
            <a:ext cx="8116526" cy="819355"/>
          </a:xfrm>
        </p:spPr>
        <p:txBody>
          <a:bodyPr anchor="b"/>
          <a:lstStyle>
            <a:lvl1pPr algn="l">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1295" y="941440"/>
            <a:ext cx="8116380" cy="347816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4350" y="5516716"/>
            <a:ext cx="8115300" cy="701969"/>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342900"/>
            <a:fld id="{4509A250-FF31-4206-8172-F9D3106AACB1}" type="datetimeFigureOut">
              <a:rPr lang="en-US" smtClean="0">
                <a:solidFill>
                  <a:prstClr val="black">
                    <a:tint val="75000"/>
                  </a:prstClr>
                </a:solidFill>
              </a:rPr>
              <a:pPr defTabSz="342900"/>
              <a:t>9/10/2024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34290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342900"/>
            <a:fld id="{D57F1E4F-1CFF-5643-939E-02111984F565}" type="slidenum">
              <a:rPr lang="en-US" smtClean="0"/>
              <a:pPr defTabSz="342900"/>
              <a:t>‹#›</a:t>
            </a:fld>
            <a:endParaRPr lang="en-US" dirty="0"/>
          </a:p>
        </p:txBody>
      </p:sp>
    </p:spTree>
    <p:extLst>
      <p:ext uri="{BB962C8B-B14F-4D97-AF65-F5344CB8AC3E}">
        <p14:creationId xmlns:p14="http://schemas.microsoft.com/office/powerpoint/2010/main" val="6384091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9" y="982134"/>
            <a:ext cx="1418171"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50" y="982132"/>
            <a:ext cx="5574769"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359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0" y="753533"/>
            <a:ext cx="8115300" cy="2802467"/>
          </a:xfrm>
        </p:spPr>
        <p:txBody>
          <a:bodyPr anchor="ctr"/>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8350" y="3649134"/>
            <a:ext cx="7597887" cy="999067"/>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pPr defTabSz="342900"/>
            <a:fld id="{4509A250-FF31-4206-8172-F9D3106AACB1}" type="datetimeFigureOut">
              <a:rPr lang="en-US" smtClean="0">
                <a:solidFill>
                  <a:prstClr val="black">
                    <a:tint val="75000"/>
                  </a:prstClr>
                </a:solidFill>
              </a:rPr>
              <a:pPr defTabSz="342900"/>
              <a:t>9/10/2024</a:t>
            </a:fld>
            <a:endParaRPr lang="en-US" dirty="0">
              <a:solidFill>
                <a:prstClr val="black">
                  <a:tint val="75000"/>
                </a:prstClr>
              </a:solidFill>
            </a:endParaRPr>
          </a:p>
        </p:txBody>
      </p:sp>
      <p:sp>
        <p:nvSpPr>
          <p:cNvPr id="6" name="Footer Placeholder 5"/>
          <p:cNvSpPr>
            <a:spLocks noGrp="1"/>
          </p:cNvSpPr>
          <p:nvPr>
            <p:ph type="ftr" sz="quarter" idx="11"/>
          </p:nvPr>
        </p:nvSpPr>
        <p:spPr>
          <a:xfrm>
            <a:off x="514350" y="379942"/>
            <a:ext cx="5243619" cy="365125"/>
          </a:xfrm>
        </p:spPr>
        <p:txBody>
          <a:bodyPr/>
          <a:lstStyle/>
          <a:p>
            <a:pPr defTabSz="342900"/>
            <a:endParaRPr lang="en-US" dirty="0">
              <a:solidFill>
                <a:prstClr val="black">
                  <a:tint val="75000"/>
                </a:prstClr>
              </a:solidFill>
            </a:endParaRPr>
          </a:p>
        </p:txBody>
      </p:sp>
      <p:sp>
        <p:nvSpPr>
          <p:cNvPr id="7" name="Slide Number Placeholder 6"/>
          <p:cNvSpPr>
            <a:spLocks noGrp="1"/>
          </p:cNvSpPr>
          <p:nvPr>
            <p:ph type="sldNum" sz="quarter" idx="12"/>
          </p:nvPr>
        </p:nvSpPr>
        <p:spPr>
          <a:xfrm>
            <a:off x="8146839" y="381001"/>
            <a:ext cx="482811" cy="365125"/>
          </a:xfrm>
        </p:spPr>
        <p:txBody>
          <a:bodyPr/>
          <a:lstStyle/>
          <a:p>
            <a:pPr defTabSz="342900"/>
            <a:fld id="{D57F1E4F-1CFF-5643-939E-02111984F565}" type="slidenum">
              <a:rPr lang="en-US" smtClean="0"/>
              <a:pPr defTabSz="342900"/>
              <a:t>‹#›</a:t>
            </a:fld>
            <a:endParaRPr lang="en-US" dirty="0"/>
          </a:p>
        </p:txBody>
      </p:sp>
    </p:spTree>
    <p:extLst>
      <p:ext uri="{BB962C8B-B14F-4D97-AF65-F5344CB8AC3E}">
        <p14:creationId xmlns:p14="http://schemas.microsoft.com/office/powerpoint/2010/main" val="531303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51" y="753534"/>
            <a:ext cx="7613650" cy="2604495"/>
          </a:xfrm>
        </p:spPr>
        <p:txBody>
          <a:bodyPr anchor="ctr"/>
          <a:lstStyle>
            <a:lvl1pPr algn="l">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977899" y="3365557"/>
            <a:ext cx="7194552" cy="444443"/>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768351" y="3959863"/>
            <a:ext cx="7613650" cy="679871"/>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pPr defTabSz="342900"/>
            <a:fld id="{4509A250-FF31-4206-8172-F9D3106AACB1}" type="datetimeFigureOut">
              <a:rPr lang="en-US" smtClean="0">
                <a:solidFill>
                  <a:prstClr val="black">
                    <a:tint val="75000"/>
                  </a:prstClr>
                </a:solidFill>
              </a:rPr>
              <a:pPr defTabSz="342900"/>
              <a:t>9/10/2024</a:t>
            </a:fld>
            <a:endParaRPr lang="en-US" dirty="0">
              <a:solidFill>
                <a:prstClr val="black">
                  <a:tint val="75000"/>
                </a:prstClr>
              </a:solidFill>
            </a:endParaRPr>
          </a:p>
        </p:txBody>
      </p:sp>
      <p:sp>
        <p:nvSpPr>
          <p:cNvPr id="6" name="Footer Placeholder 5"/>
          <p:cNvSpPr>
            <a:spLocks noGrp="1"/>
          </p:cNvSpPr>
          <p:nvPr>
            <p:ph type="ftr" sz="quarter" idx="11"/>
          </p:nvPr>
        </p:nvSpPr>
        <p:spPr>
          <a:xfrm>
            <a:off x="514350" y="379942"/>
            <a:ext cx="5243619" cy="365125"/>
          </a:xfrm>
        </p:spPr>
        <p:txBody>
          <a:bodyPr/>
          <a:lstStyle/>
          <a:p>
            <a:pPr defTabSz="342900"/>
            <a:endParaRPr lang="en-US" dirty="0">
              <a:solidFill>
                <a:prstClr val="black">
                  <a:tint val="75000"/>
                </a:prstClr>
              </a:solidFill>
            </a:endParaRPr>
          </a:p>
        </p:txBody>
      </p:sp>
      <p:sp>
        <p:nvSpPr>
          <p:cNvPr id="7" name="Slide Number Placeholder 6"/>
          <p:cNvSpPr>
            <a:spLocks noGrp="1"/>
          </p:cNvSpPr>
          <p:nvPr>
            <p:ph type="sldNum" sz="quarter" idx="12"/>
          </p:nvPr>
        </p:nvSpPr>
        <p:spPr>
          <a:xfrm>
            <a:off x="8146839" y="381001"/>
            <a:ext cx="482811" cy="365125"/>
          </a:xfrm>
        </p:spPr>
        <p:txBody>
          <a:bodyPr/>
          <a:lstStyle/>
          <a:p>
            <a:pPr defTabSz="342900"/>
            <a:fld id="{D57F1E4F-1CFF-5643-939E-02111984F565}" type="slidenum">
              <a:rPr lang="en-US" smtClean="0"/>
              <a:pPr defTabSz="342900"/>
              <a:t>‹#›</a:t>
            </a:fld>
            <a:endParaRPr lang="en-US" dirty="0"/>
          </a:p>
        </p:txBody>
      </p:sp>
      <p:sp>
        <p:nvSpPr>
          <p:cNvPr id="9" name="TextBox 8"/>
          <p:cNvSpPr txBox="1"/>
          <p:nvPr/>
        </p:nvSpPr>
        <p:spPr>
          <a:xfrm>
            <a:off x="357188" y="93345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8238173" y="270129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4175005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71" y="1124702"/>
            <a:ext cx="7609640" cy="2511835"/>
          </a:xfrm>
        </p:spPr>
        <p:txBody>
          <a:bodyPr anchor="b"/>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8350" y="3648316"/>
            <a:ext cx="7608491" cy="999885"/>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860839" y="378884"/>
            <a:ext cx="2183130" cy="365125"/>
          </a:xfrm>
        </p:spPr>
        <p:txBody>
          <a:bodyPr/>
          <a:lstStyle>
            <a:lvl1pPr algn="r">
              <a:defRPr/>
            </a:lvl1pPr>
          </a:lstStyle>
          <a:p>
            <a:pPr defTabSz="342900"/>
            <a:fld id="{4509A250-FF31-4206-8172-F9D3106AACB1}" type="datetimeFigureOut">
              <a:rPr lang="en-US" smtClean="0">
                <a:solidFill>
                  <a:prstClr val="black">
                    <a:tint val="75000"/>
                  </a:prstClr>
                </a:solidFill>
              </a:rPr>
              <a:pPr defTabSz="342900"/>
              <a:t>9/10/2024</a:t>
            </a:fld>
            <a:endParaRPr lang="en-US" dirty="0">
              <a:solidFill>
                <a:prstClr val="black">
                  <a:tint val="75000"/>
                </a:prstClr>
              </a:solidFill>
            </a:endParaRPr>
          </a:p>
        </p:txBody>
      </p:sp>
      <p:sp>
        <p:nvSpPr>
          <p:cNvPr id="6" name="Footer Placeholder 5"/>
          <p:cNvSpPr>
            <a:spLocks noGrp="1"/>
          </p:cNvSpPr>
          <p:nvPr>
            <p:ph type="ftr" sz="quarter" idx="11"/>
          </p:nvPr>
        </p:nvSpPr>
        <p:spPr>
          <a:xfrm>
            <a:off x="514350" y="378884"/>
            <a:ext cx="5243619" cy="365125"/>
          </a:xfrm>
        </p:spPr>
        <p:txBody>
          <a:bodyPr/>
          <a:lstStyle/>
          <a:p>
            <a:pPr defTabSz="342900"/>
            <a:endParaRPr lang="en-US" dirty="0">
              <a:solidFill>
                <a:prstClr val="black">
                  <a:tint val="75000"/>
                </a:prstClr>
              </a:solidFill>
            </a:endParaRPr>
          </a:p>
        </p:txBody>
      </p:sp>
      <p:sp>
        <p:nvSpPr>
          <p:cNvPr id="7" name="Slide Number Placeholder 6"/>
          <p:cNvSpPr>
            <a:spLocks noGrp="1"/>
          </p:cNvSpPr>
          <p:nvPr>
            <p:ph type="sldNum" sz="quarter" idx="12"/>
          </p:nvPr>
        </p:nvSpPr>
        <p:spPr>
          <a:xfrm>
            <a:off x="8146839" y="381001"/>
            <a:ext cx="482811" cy="365125"/>
          </a:xfrm>
        </p:spPr>
        <p:txBody>
          <a:bodyPr/>
          <a:lstStyle/>
          <a:p>
            <a:pPr defTabSz="342900"/>
            <a:fld id="{D57F1E4F-1CFF-5643-939E-02111984F565}" type="slidenum">
              <a:rPr lang="en-US" smtClean="0"/>
              <a:pPr defTabSz="342900"/>
              <a:t>‹#›</a:t>
            </a:fld>
            <a:endParaRPr lang="en-US" dirty="0"/>
          </a:p>
        </p:txBody>
      </p:sp>
    </p:spTree>
    <p:extLst>
      <p:ext uri="{BB962C8B-B14F-4D97-AF65-F5344CB8AC3E}">
        <p14:creationId xmlns:p14="http://schemas.microsoft.com/office/powerpoint/2010/main" val="236684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45794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14350" y="2202080"/>
            <a:ext cx="2592324" cy="617320"/>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514349" y="2904565"/>
            <a:ext cx="2592324" cy="331413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276600" y="2201333"/>
            <a:ext cx="2592324" cy="62653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275144" y="2904067"/>
            <a:ext cx="2592324" cy="331461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6038850" y="2192866"/>
            <a:ext cx="2592324" cy="62653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6038851" y="2904565"/>
            <a:ext cx="2592324" cy="331413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defTabSz="342900"/>
            <a:fld id="{4509A250-FF31-4206-8172-F9D3106AACB1}" type="datetimeFigureOut">
              <a:rPr lang="en-US" smtClean="0">
                <a:solidFill>
                  <a:prstClr val="black">
                    <a:tint val="75000"/>
                  </a:prstClr>
                </a:solidFill>
              </a:rPr>
              <a:pPr defTabSz="342900"/>
              <a:t>9/10/2024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342900"/>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342900"/>
            <a:fld id="{D57F1E4F-1CFF-5643-939E-02111984F565}" type="slidenum">
              <a:rPr lang="en-US" smtClean="0"/>
              <a:pPr defTabSz="342900"/>
              <a:t>‹#›</a:t>
            </a:fld>
            <a:endParaRPr lang="en-US" dirty="0"/>
          </a:p>
        </p:txBody>
      </p:sp>
    </p:spTree>
    <p:extLst>
      <p:ext uri="{BB962C8B-B14F-4D97-AF65-F5344CB8AC3E}">
        <p14:creationId xmlns:p14="http://schemas.microsoft.com/office/powerpoint/2010/main" val="2706483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1" y="762000"/>
            <a:ext cx="645794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16463" y="4191001"/>
            <a:ext cx="2588687" cy="682765"/>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516463" y="2362200"/>
            <a:ext cx="258868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516463" y="4873765"/>
            <a:ext cx="2588687" cy="134492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280698" y="4191001"/>
            <a:ext cx="2586701" cy="682765"/>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280697" y="2362200"/>
            <a:ext cx="258670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280699" y="4873764"/>
            <a:ext cx="2586701" cy="134492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6037299" y="4191001"/>
            <a:ext cx="2592352" cy="682765"/>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037391" y="2362200"/>
            <a:ext cx="258590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6037299" y="4873762"/>
            <a:ext cx="2589334" cy="134492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defTabSz="342900"/>
            <a:fld id="{4509A250-FF31-4206-8172-F9D3106AACB1}" type="datetimeFigureOut">
              <a:rPr lang="en-US" smtClean="0">
                <a:solidFill>
                  <a:prstClr val="black">
                    <a:tint val="75000"/>
                  </a:prstClr>
                </a:solidFill>
              </a:rPr>
              <a:pPr defTabSz="342900"/>
              <a:t>9/10/2024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342900"/>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342900"/>
            <a:fld id="{D57F1E4F-1CFF-5643-939E-02111984F565}" type="slidenum">
              <a:rPr lang="en-US" smtClean="0"/>
              <a:pPr defTabSz="342900"/>
              <a:t>‹#›</a:t>
            </a:fld>
            <a:endParaRPr lang="en-US" dirty="0"/>
          </a:p>
        </p:txBody>
      </p:sp>
    </p:spTree>
    <p:extLst>
      <p:ext uri="{BB962C8B-B14F-4D97-AF65-F5344CB8AC3E}">
        <p14:creationId xmlns:p14="http://schemas.microsoft.com/office/powerpoint/2010/main" val="36879762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4350" y="2194560"/>
            <a:ext cx="81153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fld id="{4509A250-FF31-4206-8172-F9D3106AACB1}" type="datetimeFigureOut">
              <a:rPr lang="en-US" smtClean="0">
                <a:solidFill>
                  <a:prstClr val="black">
                    <a:tint val="75000"/>
                  </a:prstClr>
                </a:solidFill>
              </a:rPr>
              <a:pPr defTabSz="342900"/>
              <a:t>9/10/2024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3429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342900"/>
            <a:fld id="{D57F1E4F-1CFF-5643-939E-02111984F565}" type="slidenum">
              <a:rPr lang="en-US" smtClean="0"/>
              <a:pPr defTabSz="342900"/>
              <a:t>‹#›</a:t>
            </a:fld>
            <a:endParaRPr lang="en-US" dirty="0"/>
          </a:p>
        </p:txBody>
      </p:sp>
    </p:spTree>
    <p:extLst>
      <p:ext uri="{BB962C8B-B14F-4D97-AF65-F5344CB8AC3E}">
        <p14:creationId xmlns:p14="http://schemas.microsoft.com/office/powerpoint/2010/main" val="1499320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Vertical Title 1"/>
          <p:cNvSpPr>
            <a:spLocks noGrp="1"/>
          </p:cNvSpPr>
          <p:nvPr>
            <p:ph type="title" orient="vert"/>
          </p:nvPr>
        </p:nvSpPr>
        <p:spPr>
          <a:xfrm>
            <a:off x="7086600" y="745067"/>
            <a:ext cx="154305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8350" y="745068"/>
            <a:ext cx="615315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860839" y="379942"/>
            <a:ext cx="2183130" cy="365125"/>
          </a:xfrm>
        </p:spPr>
        <p:txBody>
          <a:bodyPr/>
          <a:lstStyle>
            <a:lvl1pPr algn="r">
              <a:defRPr/>
            </a:lvl1pPr>
          </a:lstStyle>
          <a:p>
            <a:pPr defTabSz="342900"/>
            <a:fld id="{4509A250-FF31-4206-8172-F9D3106AACB1}" type="datetimeFigureOut">
              <a:rPr lang="en-US" smtClean="0">
                <a:solidFill>
                  <a:prstClr val="black">
                    <a:tint val="75000"/>
                  </a:prstClr>
                </a:solidFill>
              </a:rPr>
              <a:pPr defTabSz="342900"/>
              <a:t>9/10/2024</a:t>
            </a:fld>
            <a:endParaRPr lang="en-US" dirty="0">
              <a:solidFill>
                <a:prstClr val="black">
                  <a:tint val="75000"/>
                </a:prstClr>
              </a:solidFill>
            </a:endParaRPr>
          </a:p>
        </p:txBody>
      </p:sp>
      <p:sp>
        <p:nvSpPr>
          <p:cNvPr id="5" name="Footer Placeholder 4"/>
          <p:cNvSpPr>
            <a:spLocks noGrp="1"/>
          </p:cNvSpPr>
          <p:nvPr>
            <p:ph type="ftr" sz="quarter" idx="11"/>
          </p:nvPr>
        </p:nvSpPr>
        <p:spPr>
          <a:xfrm>
            <a:off x="514350" y="381001"/>
            <a:ext cx="5243619" cy="365125"/>
          </a:xfrm>
        </p:spPr>
        <p:txBody>
          <a:bodyPr/>
          <a:lstStyle/>
          <a:p>
            <a:pPr defTabSz="342900"/>
            <a:endParaRPr lang="en-US" dirty="0">
              <a:solidFill>
                <a:prstClr val="black">
                  <a:tint val="75000"/>
                </a:prstClr>
              </a:solidFill>
            </a:endParaRPr>
          </a:p>
        </p:txBody>
      </p:sp>
      <p:sp>
        <p:nvSpPr>
          <p:cNvPr id="6" name="Slide Number Placeholder 5"/>
          <p:cNvSpPr>
            <a:spLocks noGrp="1"/>
          </p:cNvSpPr>
          <p:nvPr>
            <p:ph type="sldNum" sz="quarter" idx="12"/>
          </p:nvPr>
        </p:nvSpPr>
        <p:spPr>
          <a:xfrm>
            <a:off x="8146839" y="381001"/>
            <a:ext cx="482811" cy="365125"/>
          </a:xfrm>
        </p:spPr>
        <p:txBody>
          <a:bodyPr/>
          <a:lstStyle/>
          <a:p>
            <a:pPr defTabSz="342900"/>
            <a:fld id="{D57F1E4F-1CFF-5643-939E-02111984F565}" type="slidenum">
              <a:rPr lang="en-US" smtClean="0"/>
              <a:pPr defTabSz="342900"/>
              <a:t>‹#›</a:t>
            </a:fld>
            <a:endParaRPr lang="en-US" dirty="0"/>
          </a:p>
        </p:txBody>
      </p:sp>
    </p:spTree>
    <p:extLst>
      <p:ext uri="{BB962C8B-B14F-4D97-AF65-F5344CB8AC3E}">
        <p14:creationId xmlns:p14="http://schemas.microsoft.com/office/powerpoint/2010/main" val="24830342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fa-I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fa-IR"/>
          </a:p>
        </p:txBody>
      </p:sp>
      <p:sp>
        <p:nvSpPr>
          <p:cNvPr id="4" name="Date Placeholder 3"/>
          <p:cNvSpPr>
            <a:spLocks noGrp="1"/>
          </p:cNvSpPr>
          <p:nvPr>
            <p:ph type="dt" sz="half" idx="10"/>
          </p:nvPr>
        </p:nvSpPr>
        <p:spPr/>
        <p:txBody>
          <a:bodyPr/>
          <a:lstStyle/>
          <a:p>
            <a:fld id="{78226329-7195-425F-AAF5-7FFA1B6FE3A9}" type="datetimeFigureOut">
              <a:rPr lang="fa-IR" smtClean="0"/>
              <a:t>07/03/1446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215172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78226329-7195-425F-AAF5-7FFA1B6FE3A9}" type="datetimeFigureOut">
              <a:rPr lang="fa-IR" smtClean="0"/>
              <a:t>07/03/1446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26777882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fld id="{4509A250-FF31-4206-8172-F9D3106AACB1}" type="datetimeFigureOut">
              <a:rPr lang="en-US" smtClean="0">
                <a:solidFill>
                  <a:prstClr val="black">
                    <a:tint val="75000"/>
                  </a:prstClr>
                </a:solidFill>
              </a:rPr>
              <a:pPr defTabSz="342900"/>
              <a:t>9/10/2024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3429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342900"/>
            <a:fld id="{D57F1E4F-1CFF-5643-939E-02111984F565}" type="slidenum">
              <a:rPr lang="en-US" smtClean="0"/>
              <a:pPr defTabSz="342900"/>
              <a:t>‹#›</a:t>
            </a:fld>
            <a:endParaRPr lang="en-US" dirty="0"/>
          </a:p>
        </p:txBody>
      </p:sp>
    </p:spTree>
    <p:extLst>
      <p:ext uri="{BB962C8B-B14F-4D97-AF65-F5344CB8AC3E}">
        <p14:creationId xmlns:p14="http://schemas.microsoft.com/office/powerpoint/2010/main" val="2157793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fa-I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226329-7195-425F-AAF5-7FFA1B6FE3A9}" type="datetimeFigureOut">
              <a:rPr lang="fa-IR" smtClean="0"/>
              <a:t>07/03/1446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1380675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p>
            <a:fld id="{78226329-7195-425F-AAF5-7FFA1B6FE3A9}" type="datetimeFigureOut">
              <a:rPr lang="fa-IR" smtClean="0"/>
              <a:t>07/03/1446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467203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fa-I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p>
            <a:fld id="{78226329-7195-425F-AAF5-7FFA1B6FE3A9}" type="datetimeFigureOut">
              <a:rPr lang="fa-IR" smtClean="0"/>
              <a:t>07/03/1446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10996204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p>
            <a:fld id="{78226329-7195-425F-AAF5-7FFA1B6FE3A9}" type="datetimeFigureOut">
              <a:rPr lang="fa-IR" smtClean="0"/>
              <a:t>07/03/1446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912514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26329-7195-425F-AAF5-7FFA1B6FE3A9}" type="datetimeFigureOut">
              <a:rPr lang="fa-IR" smtClean="0"/>
              <a:t>07/03/1446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727040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a-I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8226329-7195-425F-AAF5-7FFA1B6FE3A9}" type="datetimeFigureOut">
              <a:rPr lang="fa-IR" smtClean="0"/>
              <a:t>07/03/1446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1085154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a-I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fa-I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8226329-7195-425F-AAF5-7FFA1B6FE3A9}" type="datetimeFigureOut">
              <a:rPr lang="fa-IR" smtClean="0"/>
              <a:t>07/03/1446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137193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78226329-7195-425F-AAF5-7FFA1B6FE3A9}" type="datetimeFigureOut">
              <a:rPr lang="fa-IR" smtClean="0"/>
              <a:t>07/03/1446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14769351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78226329-7195-425F-AAF5-7FFA1B6FE3A9}" type="datetimeFigureOut">
              <a:rPr lang="fa-IR" smtClean="0"/>
              <a:t>07/03/1446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1235100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26329-7195-425F-AAF5-7FFA1B6FE3A9}" type="datetimeFigureOut">
              <a:rPr lang="fa-IR" smtClean="0"/>
              <a:t>07/03/1446</a:t>
            </a:fld>
            <a:endParaRPr lang="fa-IR"/>
          </a:p>
        </p:txBody>
      </p:sp>
      <p:sp>
        <p:nvSpPr>
          <p:cNvPr id="5" name="Footer Placeholder 4"/>
          <p:cNvSpPr>
            <a:spLocks noGrp="1"/>
          </p:cNvSpPr>
          <p:nvPr>
            <p:ph type="ftr" sz="quarter" idx="11"/>
          </p:nvPr>
        </p:nvSpPr>
        <p:spPr/>
        <p:txBody>
          <a:bodyPr/>
          <a:lstStyle/>
          <a:p>
            <a:endParaRPr lang="fa-IR"/>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2671288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1" y="753534"/>
            <a:ext cx="8115299" cy="2801935"/>
          </a:xfrm>
        </p:spPr>
        <p:txBody>
          <a:bodyPr anchor="b">
            <a:normAutofit/>
          </a:bodyPr>
          <a:lstStyle>
            <a:lvl1pPr algn="r">
              <a:defRPr sz="3000"/>
            </a:lvl1pPr>
          </a:lstStyle>
          <a:p>
            <a:r>
              <a:rPr lang="en-US"/>
              <a:t>Click to edit Master title style</a:t>
            </a:r>
            <a:endParaRPr lang="en-US" dirty="0"/>
          </a:p>
        </p:txBody>
      </p:sp>
      <p:sp>
        <p:nvSpPr>
          <p:cNvPr id="3" name="Text Placeholder 2"/>
          <p:cNvSpPr>
            <a:spLocks noGrp="1"/>
          </p:cNvSpPr>
          <p:nvPr>
            <p:ph type="body" idx="1"/>
          </p:nvPr>
        </p:nvSpPr>
        <p:spPr>
          <a:xfrm>
            <a:off x="768350" y="3641726"/>
            <a:ext cx="7867650" cy="955675"/>
          </a:xfrm>
        </p:spPr>
        <p:txBody>
          <a:bodyPr>
            <a:normAutofit/>
          </a:bodyPr>
          <a:lstStyle>
            <a:lvl1pPr marL="0" indent="0" algn="r">
              <a:buNone/>
              <a:defRPr sz="165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860839" y="381001"/>
            <a:ext cx="2183130" cy="365125"/>
          </a:xfrm>
        </p:spPr>
        <p:txBody>
          <a:bodyPr/>
          <a:lstStyle>
            <a:lvl1pPr algn="r">
              <a:defRPr/>
            </a:lvl1pPr>
          </a:lstStyle>
          <a:p>
            <a:pPr defTabSz="342900"/>
            <a:fld id="{4509A250-FF31-4206-8172-F9D3106AACB1}" type="datetimeFigureOut">
              <a:rPr lang="en-US" smtClean="0">
                <a:solidFill>
                  <a:prstClr val="black">
                    <a:tint val="75000"/>
                  </a:prstClr>
                </a:solidFill>
              </a:rPr>
              <a:pPr defTabSz="342900"/>
              <a:t>9/10/2024</a:t>
            </a:fld>
            <a:endParaRPr lang="en-US" dirty="0">
              <a:solidFill>
                <a:prstClr val="black">
                  <a:tint val="75000"/>
                </a:prstClr>
              </a:solidFill>
            </a:endParaRPr>
          </a:p>
        </p:txBody>
      </p:sp>
      <p:sp>
        <p:nvSpPr>
          <p:cNvPr id="5" name="Footer Placeholder 4"/>
          <p:cNvSpPr>
            <a:spLocks noGrp="1"/>
          </p:cNvSpPr>
          <p:nvPr>
            <p:ph type="ftr" sz="quarter" idx="11"/>
          </p:nvPr>
        </p:nvSpPr>
        <p:spPr>
          <a:xfrm>
            <a:off x="514350" y="381002"/>
            <a:ext cx="5243619" cy="364065"/>
          </a:xfrm>
        </p:spPr>
        <p:txBody>
          <a:bodyPr/>
          <a:lstStyle/>
          <a:p>
            <a:pPr defTabSz="342900"/>
            <a:endParaRPr lang="en-US" dirty="0">
              <a:solidFill>
                <a:prstClr val="black">
                  <a:tint val="75000"/>
                </a:prstClr>
              </a:solidFill>
            </a:endParaRPr>
          </a:p>
        </p:txBody>
      </p:sp>
      <p:sp>
        <p:nvSpPr>
          <p:cNvPr id="6" name="Slide Number Placeholder 5"/>
          <p:cNvSpPr>
            <a:spLocks noGrp="1"/>
          </p:cNvSpPr>
          <p:nvPr>
            <p:ph type="sldNum" sz="quarter" idx="12"/>
          </p:nvPr>
        </p:nvSpPr>
        <p:spPr>
          <a:xfrm>
            <a:off x="8146839" y="381001"/>
            <a:ext cx="482811" cy="365125"/>
          </a:xfrm>
        </p:spPr>
        <p:txBody>
          <a:bodyPr/>
          <a:lstStyle/>
          <a:p>
            <a:pPr defTabSz="342900"/>
            <a:fld id="{D57F1E4F-1CFF-5643-939E-02111984F565}" type="slidenum">
              <a:rPr lang="en-US" smtClean="0"/>
              <a:pPr defTabSz="342900"/>
              <a:t>‹#›</a:t>
            </a:fld>
            <a:endParaRPr lang="en-US" dirty="0"/>
          </a:p>
        </p:txBody>
      </p:sp>
    </p:spTree>
    <p:extLst>
      <p:ext uri="{BB962C8B-B14F-4D97-AF65-F5344CB8AC3E}">
        <p14:creationId xmlns:p14="http://schemas.microsoft.com/office/powerpoint/2010/main" val="2996523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26329-7195-425F-AAF5-7FFA1B6FE3A9}" type="datetimeFigureOut">
              <a:rPr lang="fa-IR" smtClean="0"/>
              <a:t>07/03/1446</a:t>
            </a:fld>
            <a:endParaRPr lang="fa-IR"/>
          </a:p>
        </p:txBody>
      </p:sp>
      <p:sp>
        <p:nvSpPr>
          <p:cNvPr id="5" name="Footer Placeholder 4"/>
          <p:cNvSpPr>
            <a:spLocks noGrp="1"/>
          </p:cNvSpPr>
          <p:nvPr>
            <p:ph type="ftr" sz="quarter" idx="11"/>
          </p:nvPr>
        </p:nvSpPr>
        <p:spPr/>
        <p:txBody>
          <a:bodyPr/>
          <a:lstStyle/>
          <a:p>
            <a:endParaRPr lang="fa-I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4066438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226329-7195-425F-AAF5-7FFA1B6FE3A9}" type="datetimeFigureOut">
              <a:rPr lang="fa-IR" smtClean="0"/>
              <a:t>07/03/1446</a:t>
            </a:fld>
            <a:endParaRPr lang="fa-IR"/>
          </a:p>
        </p:txBody>
      </p:sp>
      <p:sp>
        <p:nvSpPr>
          <p:cNvPr id="5" name="Footer Placeholder 4"/>
          <p:cNvSpPr>
            <a:spLocks noGrp="1"/>
          </p:cNvSpPr>
          <p:nvPr>
            <p:ph type="ftr" sz="quarter" idx="11"/>
          </p:nvPr>
        </p:nvSpPr>
        <p:spPr/>
        <p:txBody>
          <a:bodyPr/>
          <a:lstStyle/>
          <a:p>
            <a:endParaRPr lang="fa-I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39663165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226329-7195-425F-AAF5-7FFA1B6FE3A9}" type="datetimeFigureOut">
              <a:rPr lang="fa-IR" smtClean="0"/>
              <a:t>07/03/1446</a:t>
            </a:fld>
            <a:endParaRPr lang="fa-IR"/>
          </a:p>
        </p:txBody>
      </p:sp>
      <p:sp>
        <p:nvSpPr>
          <p:cNvPr id="6" name="Footer Placeholder 5"/>
          <p:cNvSpPr>
            <a:spLocks noGrp="1"/>
          </p:cNvSpPr>
          <p:nvPr>
            <p:ph type="ftr" sz="quarter" idx="11"/>
          </p:nvPr>
        </p:nvSpPr>
        <p:spPr/>
        <p:txBody>
          <a:bodyPr/>
          <a:lstStyle/>
          <a:p>
            <a:endParaRPr lang="fa-IR"/>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2766011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226329-7195-425F-AAF5-7FFA1B6FE3A9}" type="datetimeFigureOut">
              <a:rPr lang="fa-IR" smtClean="0"/>
              <a:t>07/03/1446</a:t>
            </a:fld>
            <a:endParaRPr lang="fa-IR"/>
          </a:p>
        </p:txBody>
      </p:sp>
      <p:sp>
        <p:nvSpPr>
          <p:cNvPr id="8" name="Footer Placeholder 7"/>
          <p:cNvSpPr>
            <a:spLocks noGrp="1"/>
          </p:cNvSpPr>
          <p:nvPr>
            <p:ph type="ftr" sz="quarter" idx="11"/>
          </p:nvPr>
        </p:nvSpPr>
        <p:spPr/>
        <p:txBody>
          <a:bodyPr/>
          <a:lstStyle/>
          <a:p>
            <a:endParaRPr lang="fa-IR"/>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2309360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226329-7195-425F-AAF5-7FFA1B6FE3A9}" type="datetimeFigureOut">
              <a:rPr lang="fa-IR" smtClean="0"/>
              <a:t>07/03/1446</a:t>
            </a:fld>
            <a:endParaRPr lang="fa-IR"/>
          </a:p>
        </p:txBody>
      </p:sp>
      <p:sp>
        <p:nvSpPr>
          <p:cNvPr id="4" name="Footer Placeholder 3"/>
          <p:cNvSpPr>
            <a:spLocks noGrp="1"/>
          </p:cNvSpPr>
          <p:nvPr>
            <p:ph type="ftr" sz="quarter" idx="11"/>
          </p:nvPr>
        </p:nvSpPr>
        <p:spPr/>
        <p:txBody>
          <a:bodyPr/>
          <a:lstStyle/>
          <a:p>
            <a:endParaRPr lang="fa-IR"/>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16297765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26329-7195-425F-AAF5-7FFA1B6FE3A9}" type="datetimeFigureOut">
              <a:rPr lang="fa-IR" smtClean="0"/>
              <a:t>07/03/1446</a:t>
            </a:fld>
            <a:endParaRPr lang="fa-IR"/>
          </a:p>
        </p:txBody>
      </p:sp>
      <p:sp>
        <p:nvSpPr>
          <p:cNvPr id="3" name="Footer Placeholder 2"/>
          <p:cNvSpPr>
            <a:spLocks noGrp="1"/>
          </p:cNvSpPr>
          <p:nvPr>
            <p:ph type="ftr" sz="quarter" idx="11"/>
          </p:nvPr>
        </p:nvSpPr>
        <p:spPr/>
        <p:txBody>
          <a:bodyPr/>
          <a:lstStyle/>
          <a:p>
            <a:endParaRPr lang="fa-IR"/>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35275312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8226329-7195-425F-AAF5-7FFA1B6FE3A9}" type="datetimeFigureOut">
              <a:rPr lang="fa-IR" smtClean="0"/>
              <a:t>07/03/1446</a:t>
            </a:fld>
            <a:endParaRPr lang="fa-IR"/>
          </a:p>
        </p:txBody>
      </p:sp>
      <p:sp>
        <p:nvSpPr>
          <p:cNvPr id="6" name="Footer Placeholder 5"/>
          <p:cNvSpPr>
            <a:spLocks noGrp="1"/>
          </p:cNvSpPr>
          <p:nvPr>
            <p:ph type="ftr" sz="quarter" idx="11"/>
          </p:nvPr>
        </p:nvSpPr>
        <p:spPr/>
        <p:txBody>
          <a:bodyPr/>
          <a:lstStyle/>
          <a:p>
            <a:endParaRPr lang="fa-IR"/>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3422789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8226329-7195-425F-AAF5-7FFA1B6FE3A9}" type="datetimeFigureOut">
              <a:rPr lang="fa-IR" smtClean="0"/>
              <a:t>07/03/1446</a:t>
            </a:fld>
            <a:endParaRPr lang="fa-IR"/>
          </a:p>
        </p:txBody>
      </p:sp>
      <p:sp>
        <p:nvSpPr>
          <p:cNvPr id="6" name="Footer Placeholder 5"/>
          <p:cNvSpPr>
            <a:spLocks noGrp="1"/>
          </p:cNvSpPr>
          <p:nvPr>
            <p:ph type="ftr" sz="quarter" idx="11"/>
          </p:nvPr>
        </p:nvSpPr>
        <p:spPr/>
        <p:txBody>
          <a:bodyPr/>
          <a:lstStyle/>
          <a:p>
            <a:endParaRPr lang="fa-I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812925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226329-7195-425F-AAF5-7FFA1B6FE3A9}" type="datetimeFigureOut">
              <a:rPr lang="fa-IR" smtClean="0"/>
              <a:t>07/03/1446</a:t>
            </a:fld>
            <a:endParaRPr lang="fa-IR"/>
          </a:p>
        </p:txBody>
      </p:sp>
      <p:sp>
        <p:nvSpPr>
          <p:cNvPr id="5" name="Footer Placeholder 4"/>
          <p:cNvSpPr>
            <a:spLocks noGrp="1"/>
          </p:cNvSpPr>
          <p:nvPr>
            <p:ph type="ftr" sz="quarter" idx="11"/>
          </p:nvPr>
        </p:nvSpPr>
        <p:spPr/>
        <p:txBody>
          <a:bodyPr/>
          <a:lstStyle/>
          <a:p>
            <a:endParaRPr lang="fa-IR"/>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4082475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226329-7195-425F-AAF5-7FFA1B6FE3A9}" type="datetimeFigureOut">
              <a:rPr lang="fa-IR" smtClean="0"/>
              <a:t>07/03/1446</a:t>
            </a:fld>
            <a:endParaRPr lang="fa-IR"/>
          </a:p>
        </p:txBody>
      </p:sp>
      <p:sp>
        <p:nvSpPr>
          <p:cNvPr id="5" name="Footer Placeholder 4"/>
          <p:cNvSpPr>
            <a:spLocks noGrp="1"/>
          </p:cNvSpPr>
          <p:nvPr>
            <p:ph type="ftr" sz="quarter" idx="11"/>
          </p:nvPr>
        </p:nvSpPr>
        <p:spPr/>
        <p:txBody>
          <a:bodyPr/>
          <a:lstStyle/>
          <a:p>
            <a:endParaRPr lang="fa-IR"/>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22229C25-C6B3-4933-8DCD-1C9E5F5EC9DC}" type="slidenum">
              <a:rPr lang="fa-IR" smtClean="0"/>
              <a:t>‹#›</a:t>
            </a:fld>
            <a:endParaRPr lang="fa-IR"/>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77079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4350" y="2194560"/>
            <a:ext cx="40005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94560"/>
            <a:ext cx="40005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342900"/>
            <a:fld id="{4509A250-FF31-4206-8172-F9D3106AACB1}" type="datetimeFigureOut">
              <a:rPr lang="en-US" smtClean="0">
                <a:solidFill>
                  <a:prstClr val="black">
                    <a:tint val="75000"/>
                  </a:prstClr>
                </a:solidFill>
              </a:rPr>
              <a:pPr defTabSz="342900"/>
              <a:t>9/10/2024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34290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342900"/>
            <a:fld id="{D57F1E4F-1CFF-5643-939E-02111984F565}" type="slidenum">
              <a:rPr lang="en-US" smtClean="0"/>
              <a:pPr defTabSz="342900"/>
              <a:t>‹#›</a:t>
            </a:fld>
            <a:endParaRPr lang="en-US" dirty="0"/>
          </a:p>
        </p:txBody>
      </p:sp>
    </p:spTree>
    <p:extLst>
      <p:ext uri="{BB962C8B-B14F-4D97-AF65-F5344CB8AC3E}">
        <p14:creationId xmlns:p14="http://schemas.microsoft.com/office/powerpoint/2010/main" val="631060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8226329-7195-425F-AAF5-7FFA1B6FE3A9}" type="datetimeFigureOut">
              <a:rPr lang="fa-IR" smtClean="0"/>
              <a:t>07/03/1446</a:t>
            </a:fld>
            <a:endParaRPr lang="fa-IR"/>
          </a:p>
        </p:txBody>
      </p:sp>
      <p:sp>
        <p:nvSpPr>
          <p:cNvPr id="6" name="Footer Placeholder 5"/>
          <p:cNvSpPr>
            <a:spLocks noGrp="1"/>
          </p:cNvSpPr>
          <p:nvPr>
            <p:ph type="ftr" sz="quarter" idx="11"/>
          </p:nvPr>
        </p:nvSpPr>
        <p:spPr/>
        <p:txBody>
          <a:bodyPr/>
          <a:lstStyle/>
          <a:p>
            <a:endParaRPr lang="fa-I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2190283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8226329-7195-425F-AAF5-7FFA1B6FE3A9}" type="datetimeFigureOut">
              <a:rPr lang="fa-IR" smtClean="0"/>
              <a:t>07/03/1446</a:t>
            </a:fld>
            <a:endParaRPr lang="fa-IR"/>
          </a:p>
        </p:txBody>
      </p:sp>
      <p:sp>
        <p:nvSpPr>
          <p:cNvPr id="6" name="Footer Placeholder 5"/>
          <p:cNvSpPr>
            <a:spLocks noGrp="1"/>
          </p:cNvSpPr>
          <p:nvPr>
            <p:ph type="ftr" sz="quarter" idx="11"/>
          </p:nvPr>
        </p:nvSpPr>
        <p:spPr/>
        <p:txBody>
          <a:bodyPr/>
          <a:lstStyle/>
          <a:p>
            <a:endParaRPr lang="fa-IR"/>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22229C25-C6B3-4933-8DCD-1C9E5F5EC9DC}" type="slidenum">
              <a:rPr lang="fa-IR" smtClean="0"/>
              <a:t>‹#›</a:t>
            </a:fld>
            <a:endParaRPr lang="fa-IR"/>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22548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8226329-7195-425F-AAF5-7FFA1B6FE3A9}" type="datetimeFigureOut">
              <a:rPr lang="fa-IR" smtClean="0"/>
              <a:t>07/03/1446</a:t>
            </a:fld>
            <a:endParaRPr lang="fa-IR"/>
          </a:p>
        </p:txBody>
      </p:sp>
      <p:sp>
        <p:nvSpPr>
          <p:cNvPr id="6" name="Footer Placeholder 5"/>
          <p:cNvSpPr>
            <a:spLocks noGrp="1"/>
          </p:cNvSpPr>
          <p:nvPr>
            <p:ph type="ftr" sz="quarter" idx="11"/>
          </p:nvPr>
        </p:nvSpPr>
        <p:spPr/>
        <p:txBody>
          <a:bodyPr/>
          <a:lstStyle/>
          <a:p>
            <a:endParaRPr lang="fa-IR"/>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18393885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26329-7195-425F-AAF5-7FFA1B6FE3A9}" type="datetimeFigureOut">
              <a:rPr lang="fa-IR" smtClean="0"/>
              <a:t>07/03/1446</a:t>
            </a:fld>
            <a:endParaRPr lang="fa-IR"/>
          </a:p>
        </p:txBody>
      </p:sp>
      <p:sp>
        <p:nvSpPr>
          <p:cNvPr id="5" name="Footer Placeholder 4"/>
          <p:cNvSpPr>
            <a:spLocks noGrp="1"/>
          </p:cNvSpPr>
          <p:nvPr>
            <p:ph type="ftr" sz="quarter" idx="11"/>
          </p:nvPr>
        </p:nvSpPr>
        <p:spPr/>
        <p:txBody>
          <a:bodyPr/>
          <a:lstStyle/>
          <a:p>
            <a:endParaRPr lang="fa-I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26310922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26329-7195-425F-AAF5-7FFA1B6FE3A9}" type="datetimeFigureOut">
              <a:rPr lang="fa-IR" smtClean="0"/>
              <a:t>07/03/1446</a:t>
            </a:fld>
            <a:endParaRPr lang="fa-IR"/>
          </a:p>
        </p:txBody>
      </p:sp>
      <p:sp>
        <p:nvSpPr>
          <p:cNvPr id="5" name="Footer Placeholder 4"/>
          <p:cNvSpPr>
            <a:spLocks noGrp="1"/>
          </p:cNvSpPr>
          <p:nvPr>
            <p:ph type="ftr" sz="quarter" idx="11"/>
          </p:nvPr>
        </p:nvSpPr>
        <p:spPr/>
        <p:txBody>
          <a:bodyPr/>
          <a:lstStyle/>
          <a:p>
            <a:endParaRPr lang="fa-IR"/>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1975402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26329-7195-425F-AAF5-7FFA1B6FE3A9}" type="datetimeFigureOut">
              <a:rPr lang="fa-IR" smtClean="0"/>
              <a:t>07/03/1446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2592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26329-7195-425F-AAF5-7FFA1B6FE3A9}" type="datetimeFigureOut">
              <a:rPr lang="fa-IR" smtClean="0"/>
              <a:t>07/03/1446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3303457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226329-7195-425F-AAF5-7FFA1B6FE3A9}" type="datetimeFigureOut">
              <a:rPr lang="fa-IR" smtClean="0"/>
              <a:t>07/03/1446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072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226329-7195-425F-AAF5-7FFA1B6FE3A9}" type="datetimeFigureOut">
              <a:rPr lang="fa-IR" smtClean="0"/>
              <a:t>07/03/1446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1973480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226329-7195-425F-AAF5-7FFA1B6FE3A9}" type="datetimeFigureOut">
              <a:rPr lang="fa-IR" smtClean="0"/>
              <a:t>07/03/1446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1265959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45795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5807" y="2183802"/>
            <a:ext cx="3809993" cy="823912"/>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14351" y="3132667"/>
            <a:ext cx="3983831"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0" y="2183802"/>
            <a:ext cx="3829050" cy="823912"/>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3132667"/>
            <a:ext cx="40005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342900"/>
            <a:fld id="{4509A250-FF31-4206-8172-F9D3106AACB1}" type="datetimeFigureOut">
              <a:rPr lang="en-US" smtClean="0">
                <a:solidFill>
                  <a:prstClr val="black">
                    <a:tint val="75000"/>
                  </a:prstClr>
                </a:solidFill>
              </a:rPr>
              <a:pPr defTabSz="342900"/>
              <a:t>9/10/2024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defTabSz="342900"/>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342900"/>
            <a:fld id="{D57F1E4F-1CFF-5643-939E-02111984F565}" type="slidenum">
              <a:rPr lang="en-US" smtClean="0"/>
              <a:pPr defTabSz="342900"/>
              <a:t>‹#›</a:t>
            </a:fld>
            <a:endParaRPr lang="en-US" dirty="0"/>
          </a:p>
        </p:txBody>
      </p:sp>
    </p:spTree>
    <p:extLst>
      <p:ext uri="{BB962C8B-B14F-4D97-AF65-F5344CB8AC3E}">
        <p14:creationId xmlns:p14="http://schemas.microsoft.com/office/powerpoint/2010/main" val="2106208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226329-7195-425F-AAF5-7FFA1B6FE3A9}" type="datetimeFigureOut">
              <a:rPr lang="fa-IR" smtClean="0"/>
              <a:t>07/03/1446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446524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8226329-7195-425F-AAF5-7FFA1B6FE3A9}" type="datetimeFigureOut">
              <a:rPr lang="fa-IR" smtClean="0"/>
              <a:t>07/03/1446</a:t>
            </a:fld>
            <a:endParaRPr lang="fa-I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a-IR"/>
          </a:p>
        </p:txBody>
      </p:sp>
      <p:sp>
        <p:nvSpPr>
          <p:cNvPr id="9" name="Slide Number Placeholder 8"/>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3355302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8226329-7195-425F-AAF5-7FFA1B6FE3A9}" type="datetimeFigureOut">
              <a:rPr lang="fa-IR" smtClean="0"/>
              <a:t>07/03/1446</a:t>
            </a:fld>
            <a:endParaRPr lang="fa-I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fa-I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2229C25-C6B3-4933-8DCD-1C9E5F5EC9DC}" type="slidenum">
              <a:rPr lang="fa-IR" smtClean="0"/>
              <a:t>‹#›</a:t>
            </a:fld>
            <a:endParaRPr lang="fa-IR"/>
          </a:p>
        </p:txBody>
      </p:sp>
    </p:spTree>
    <p:extLst>
      <p:ext uri="{BB962C8B-B14F-4D97-AF65-F5344CB8AC3E}">
        <p14:creationId xmlns:p14="http://schemas.microsoft.com/office/powerpoint/2010/main" val="870615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8226329-7195-425F-AAF5-7FFA1B6FE3A9}" type="datetimeFigureOut">
              <a:rPr lang="fa-IR" smtClean="0"/>
              <a:t>07/03/1446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22149080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26329-7195-425F-AAF5-7FFA1B6FE3A9}" type="datetimeFigureOut">
              <a:rPr lang="fa-IR" smtClean="0"/>
              <a:t>07/03/1446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4006955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26329-7195-425F-AAF5-7FFA1B6FE3A9}" type="datetimeFigureOut">
              <a:rPr lang="fa-IR" smtClean="0"/>
              <a:t>07/03/1446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3105335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871132"/>
            <a:ext cx="5111752" cy="1515533"/>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fld id="{78226329-7195-425F-AAF5-7FFA1B6FE3A9}" type="datetimeFigureOut">
              <a:rPr lang="fa-IR" smtClean="0"/>
              <a:t>07/03/1446</a:t>
            </a:fld>
            <a:endParaRPr lang="fa-IR"/>
          </a:p>
        </p:txBody>
      </p:sp>
      <p:sp>
        <p:nvSpPr>
          <p:cNvPr id="5" name="Footer Placeholder 4"/>
          <p:cNvSpPr>
            <a:spLocks noGrp="1"/>
          </p:cNvSpPr>
          <p:nvPr>
            <p:ph type="ftr" sz="quarter" idx="11"/>
          </p:nvPr>
        </p:nvSpPr>
        <p:spPr>
          <a:xfrm>
            <a:off x="2019298" y="5037663"/>
            <a:ext cx="3910976" cy="279400"/>
          </a:xfrm>
        </p:spPr>
        <p:txBody>
          <a:bodyPr/>
          <a:lstStyle/>
          <a:p>
            <a:endParaRPr lang="fa-IR"/>
          </a:p>
        </p:txBody>
      </p:sp>
      <p:sp>
        <p:nvSpPr>
          <p:cNvPr id="6" name="Slide Number Placeholder 5"/>
          <p:cNvSpPr>
            <a:spLocks noGrp="1"/>
          </p:cNvSpPr>
          <p:nvPr>
            <p:ph type="sldNum" sz="quarter" idx="12"/>
          </p:nvPr>
        </p:nvSpPr>
        <p:spPr>
          <a:xfrm>
            <a:off x="6717676" y="5037663"/>
            <a:ext cx="413375" cy="279400"/>
          </a:xfrm>
        </p:spPr>
        <p:txBody>
          <a:bodyPr/>
          <a:lstStyle/>
          <a:p>
            <a:fld id="{22229C25-C6B3-4933-8DCD-1C9E5F5EC9DC}" type="slidenum">
              <a:rPr lang="fa-IR" smtClean="0"/>
              <a:t>‹#›</a:t>
            </a:fld>
            <a:endParaRPr lang="fa-I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03474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26329-7195-425F-AAF5-7FFA1B6FE3A9}" type="datetimeFigureOut">
              <a:rPr lang="fa-IR" smtClean="0"/>
              <a:t>07/03/1446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27072717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226329-7195-425F-AAF5-7FFA1B6FE3A9}" type="datetimeFigureOut">
              <a:rPr lang="fa-IR" smtClean="0"/>
              <a:t>07/03/1446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4614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226329-7195-425F-AAF5-7FFA1B6FE3A9}" type="datetimeFigureOut">
              <a:rPr lang="fa-IR" smtClean="0"/>
              <a:t>07/03/1446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3153438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342900"/>
            <a:fld id="{4509A250-FF31-4206-8172-F9D3106AACB1}" type="datetimeFigureOut">
              <a:rPr lang="en-US" smtClean="0">
                <a:solidFill>
                  <a:prstClr val="black">
                    <a:tint val="75000"/>
                  </a:prstClr>
                </a:solidFill>
              </a:rPr>
              <a:pPr defTabSz="342900"/>
              <a:t>9/10/2024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342900"/>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342900"/>
            <a:fld id="{D57F1E4F-1CFF-5643-939E-02111984F565}" type="slidenum">
              <a:rPr lang="en-US" smtClean="0"/>
              <a:pPr defTabSz="342900"/>
              <a:t>‹#›</a:t>
            </a:fld>
            <a:endParaRPr lang="en-US" dirty="0"/>
          </a:p>
        </p:txBody>
      </p:sp>
    </p:spTree>
    <p:extLst>
      <p:ext uri="{BB962C8B-B14F-4D97-AF65-F5344CB8AC3E}">
        <p14:creationId xmlns:p14="http://schemas.microsoft.com/office/powerpoint/2010/main" val="2323817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71550" y="3243263"/>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35503" y="3243263"/>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226329-7195-425F-AAF5-7FFA1B6FE3A9}" type="datetimeFigureOut">
              <a:rPr lang="fa-IR" smtClean="0"/>
              <a:t>07/03/1446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2229C25-C6B3-4933-8DCD-1C9E5F5EC9DC}" type="slidenum">
              <a:rPr lang="fa-IR" smtClean="0"/>
              <a:t>‹#›</a:t>
            </a:fld>
            <a:endParaRPr lang="fa-I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083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226329-7195-425F-AAF5-7FFA1B6FE3A9}" type="datetimeFigureOut">
              <a:rPr lang="fa-IR" smtClean="0"/>
              <a:t>07/03/1446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2229C25-C6B3-4933-8DCD-1C9E5F5EC9DC}" type="slidenum">
              <a:rPr lang="fa-IR" smtClean="0"/>
              <a:t>‹#›</a:t>
            </a:fld>
            <a:endParaRPr lang="fa-I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4895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26329-7195-425F-AAF5-7FFA1B6FE3A9}" type="datetimeFigureOut">
              <a:rPr lang="fa-IR" smtClean="0"/>
              <a:t>07/03/1446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2714478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388534"/>
            <a:ext cx="2788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1" y="982132"/>
            <a:ext cx="4102100"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59" y="3031065"/>
            <a:ext cx="2788841" cy="2438404"/>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8226329-7195-425F-AAF5-7FFA1B6FE3A9}" type="datetimeFigureOut">
              <a:rPr lang="fa-IR" smtClean="0"/>
              <a:t>07/03/1446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2229C25-C6B3-4933-8DCD-1C9E5F5EC9DC}" type="slidenum">
              <a:rPr lang="fa-IR" smtClean="0"/>
              <a:t>‹#›</a:t>
            </a:fld>
            <a:endParaRPr lang="fa-I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79941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4"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8226329-7195-425F-AAF5-7FFA1B6FE3A9}" type="datetimeFigureOut">
              <a:rPr lang="fa-IR" smtClean="0"/>
              <a:t>07/03/1446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9302531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8226329-7195-425F-AAF5-7FFA1B6FE3A9}" type="datetimeFigureOut">
              <a:rPr lang="fa-IR" smtClean="0"/>
              <a:t>07/03/1446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16556710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982132"/>
            <a:ext cx="7194549" cy="2954868"/>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1" y="4343400"/>
            <a:ext cx="7194549"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226329-7195-425F-AAF5-7FFA1B6FE3A9}" type="datetimeFigureOut">
              <a:rPr lang="fa-IR" smtClean="0"/>
              <a:t>07/03/1446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6644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370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971551" y="4343400"/>
            <a:ext cx="7207250"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226329-7195-425F-AAF5-7FFA1B6FE3A9}" type="datetimeFigureOut">
              <a:rPr lang="fa-IR" smtClean="0"/>
              <a:t>07/03/1446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1932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4777381"/>
            <a:ext cx="7207251"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226329-7195-425F-AAF5-7FFA1B6FE3A9}" type="datetimeFigureOut">
              <a:rPr lang="fa-IR" smtClean="0"/>
              <a:t>07/03/1446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9703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243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1" y="3639312"/>
            <a:ext cx="7207251" cy="886968"/>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1" y="4529667"/>
            <a:ext cx="7207251" cy="13462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226329-7195-425F-AAF5-7FFA1B6FE3A9}" type="datetimeFigureOut">
              <a:rPr lang="fa-IR" smtClean="0"/>
              <a:t>07/03/1446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8629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342900"/>
            <a:fld id="{4509A250-FF31-4206-8172-F9D3106AACB1}" type="datetimeFigureOut">
              <a:rPr lang="en-US" smtClean="0">
                <a:solidFill>
                  <a:prstClr val="black">
                    <a:tint val="75000"/>
                  </a:prstClr>
                </a:solidFill>
              </a:rPr>
              <a:pPr defTabSz="342900"/>
              <a:t>9/10/2024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defTabSz="342900"/>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342900"/>
            <a:fld id="{D57F1E4F-1CFF-5643-939E-02111984F565}" type="slidenum">
              <a:rPr lang="en-US" smtClean="0"/>
              <a:pPr defTabSz="342900"/>
              <a:t>‹#›</a:t>
            </a:fld>
            <a:endParaRPr lang="en-US" dirty="0"/>
          </a:p>
        </p:txBody>
      </p:sp>
    </p:spTree>
    <p:extLst>
      <p:ext uri="{BB962C8B-B14F-4D97-AF65-F5344CB8AC3E}">
        <p14:creationId xmlns:p14="http://schemas.microsoft.com/office/powerpoint/2010/main" val="24420652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1" y="3630168"/>
            <a:ext cx="7207251" cy="841248"/>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0" y="4470400"/>
            <a:ext cx="7207253" cy="14054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226329-7195-425F-AAF5-7FFA1B6FE3A9}" type="datetimeFigureOut">
              <a:rPr lang="fa-IR" smtClean="0"/>
              <a:t>07/03/1446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6130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26329-7195-425F-AAF5-7FFA1B6FE3A9}" type="datetimeFigureOut">
              <a:rPr lang="fa-IR" smtClean="0"/>
              <a:t>07/03/1446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42267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982132"/>
            <a:ext cx="1418171"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49" y="982132"/>
            <a:ext cx="5574769"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26329-7195-425F-AAF5-7FFA1B6FE3A9}" type="datetimeFigureOut">
              <a:rPr lang="fa-IR" smtClean="0"/>
              <a:t>07/03/1446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76227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549871"/>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604613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427992"/>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3112931"/>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8461948"/>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9697665"/>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311232"/>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3086100" cy="1600200"/>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746686" y="746760"/>
            <a:ext cx="4882964"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4350" y="3124200"/>
            <a:ext cx="3086100" cy="309448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342900"/>
            <a:fld id="{4509A250-FF31-4206-8172-F9D3106AACB1}" type="datetimeFigureOut">
              <a:rPr lang="en-US" smtClean="0">
                <a:solidFill>
                  <a:prstClr val="black">
                    <a:tint val="75000"/>
                  </a:prstClr>
                </a:solidFill>
              </a:rPr>
              <a:pPr defTabSz="342900"/>
              <a:t>9/10/2024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34290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342900"/>
            <a:fld id="{D57F1E4F-1CFF-5643-939E-02111984F565}" type="slidenum">
              <a:rPr lang="en-US" smtClean="0"/>
              <a:pPr defTabSz="342900"/>
              <a:t>‹#›</a:t>
            </a:fld>
            <a:endParaRPr lang="en-US" dirty="0"/>
          </a:p>
        </p:txBody>
      </p:sp>
    </p:spTree>
    <p:extLst>
      <p:ext uri="{BB962C8B-B14F-4D97-AF65-F5344CB8AC3E}">
        <p14:creationId xmlns:p14="http://schemas.microsoft.com/office/powerpoint/2010/main" val="2567880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3661379"/>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0094726"/>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191072"/>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690416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300" y="1871134"/>
            <a:ext cx="5111752" cy="1515533"/>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300" y="3657597"/>
            <a:ext cx="5111752" cy="1320802"/>
          </a:xfrm>
        </p:spPr>
        <p:txBody>
          <a:bodyPr anchor="t">
            <a:normAutofit/>
          </a:bodyPr>
          <a:lstStyle>
            <a:lvl1pPr marL="0" indent="0" algn="ctr">
              <a:buNone/>
              <a:defRPr sz="1575">
                <a:solidFill>
                  <a:schemeClr val="tx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a:xfrm>
            <a:off x="2019298" y="5037663"/>
            <a:ext cx="3910976" cy="279400"/>
          </a:xfrm>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a:xfrm>
            <a:off x="6717677" y="5037663"/>
            <a:ext cx="413375"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740102"/>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3880973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1" y="3846054"/>
            <a:ext cx="6119018" cy="954547"/>
          </a:xfrm>
        </p:spPr>
        <p:txBody>
          <a:bodyPr anchor="t">
            <a:normAutofit/>
          </a:bodyPr>
          <a:lstStyle>
            <a:lvl1pPr marL="0" indent="0" algn="ctr">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10954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9591648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971550"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35503"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8" name="Footer Placeholder 7"/>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27054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Footer Placeholder 3"/>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0212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5154930" cy="1600200"/>
          </a:xfrm>
        </p:spPr>
        <p:txBody>
          <a:bodyPr anchor="b"/>
          <a:lstStyle>
            <a:lvl1pPr algn="l">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95928" y="751242"/>
            <a:ext cx="2733722" cy="546744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4350" y="3124200"/>
            <a:ext cx="5154930" cy="309448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342900"/>
            <a:fld id="{4509A250-FF31-4206-8172-F9D3106AACB1}" type="datetimeFigureOut">
              <a:rPr lang="en-US" smtClean="0">
                <a:solidFill>
                  <a:prstClr val="black">
                    <a:tint val="75000"/>
                  </a:prstClr>
                </a:solidFill>
              </a:rPr>
              <a:pPr defTabSz="342900"/>
              <a:t>9/10/2024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34290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342900"/>
            <a:fld id="{D57F1E4F-1CFF-5643-939E-02111984F565}" type="slidenum">
              <a:rPr lang="en-US" smtClean="0"/>
              <a:pPr defTabSz="342900"/>
              <a:t>‹#›</a:t>
            </a:fld>
            <a:endParaRPr lang="en-US" dirty="0"/>
          </a:p>
        </p:txBody>
      </p:sp>
    </p:spTree>
    <p:extLst>
      <p:ext uri="{BB962C8B-B14F-4D97-AF65-F5344CB8AC3E}">
        <p14:creationId xmlns:p14="http://schemas.microsoft.com/office/powerpoint/2010/main" val="1983975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3" name="Footer Placeholder 2"/>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4218232335"/>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60" y="1388534"/>
            <a:ext cx="2788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2" y="982134"/>
            <a:ext cx="4102100"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60" y="3031065"/>
            <a:ext cx="2788841" cy="2438404"/>
          </a:xfrm>
        </p:spPr>
        <p:txBody>
          <a:bodyPr anchor="t">
            <a:normAutofit/>
          </a:bodyPr>
          <a:lstStyle>
            <a:lvl1pPr marL="0" indent="0" algn="ctr">
              <a:buNone/>
              <a:defRPr sz="12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9534910"/>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5"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2436122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1041402"/>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1589630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2" y="982132"/>
            <a:ext cx="7194549" cy="2954868"/>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2" y="4343402"/>
            <a:ext cx="7194549"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01072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370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10" y="3352800"/>
            <a:ext cx="6629402" cy="584200"/>
          </a:xfrm>
        </p:spPr>
        <p:txBody>
          <a:bodyPr anchor="ctr">
            <a:normAutofit/>
          </a:bodyPr>
          <a:lstStyle>
            <a:lvl1pPr marL="0" indent="0" algn="r">
              <a:buFontTx/>
              <a:buNone/>
              <a:defRPr sz="1500"/>
            </a:lvl1pPr>
            <a:lvl2pPr marL="342892" indent="0">
              <a:buFontTx/>
              <a:buNone/>
              <a:defRPr/>
            </a:lvl2pPr>
            <a:lvl3pPr marL="685783" indent="0">
              <a:buFontTx/>
              <a:buNone/>
              <a:defRPr/>
            </a:lvl3pPr>
            <a:lvl4pPr marL="1028675" indent="0">
              <a:buFontTx/>
              <a:buNone/>
              <a:defRPr/>
            </a:lvl4pPr>
            <a:lvl5pPr marL="1371566" indent="0">
              <a:buFontTx/>
              <a:buNone/>
              <a:defRPr/>
            </a:lvl5pPr>
          </a:lstStyle>
          <a:p>
            <a:pPr lvl="0"/>
            <a:r>
              <a:rPr lang="en-US"/>
              <a:t>Edit Master text styles</a:t>
            </a:r>
          </a:p>
        </p:txBody>
      </p:sp>
      <p:sp>
        <p:nvSpPr>
          <p:cNvPr id="3" name="Text Placeholder 2"/>
          <p:cNvSpPr>
            <a:spLocks noGrp="1"/>
          </p:cNvSpPr>
          <p:nvPr>
            <p:ph type="body" idx="1"/>
          </p:nvPr>
        </p:nvSpPr>
        <p:spPr>
          <a:xfrm>
            <a:off x="971551" y="4343402"/>
            <a:ext cx="7207250"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23161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2" y="4777381"/>
            <a:ext cx="7207251" cy="860400"/>
          </a:xfrm>
        </p:spPr>
        <p:txBody>
          <a:bodyPr anchor="t">
            <a:normAutofit/>
          </a:bodyPr>
          <a:lstStyle>
            <a:lvl1pPr marL="0" indent="0" algn="l">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5491105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243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2" y="3639312"/>
            <a:ext cx="7207251" cy="886968"/>
          </a:xfrm>
        </p:spPr>
        <p:txBody>
          <a:bodyPr anchor="b">
            <a:normAutofit/>
          </a:bodyPr>
          <a:lstStyle>
            <a:lvl1pPr marL="0" indent="0" algn="l">
              <a:spcBef>
                <a:spcPts val="0"/>
              </a:spcBef>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2" y="4529667"/>
            <a:ext cx="7207251" cy="1346200"/>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06641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2" y="3630168"/>
            <a:ext cx="7207251" cy="841248"/>
          </a:xfrm>
        </p:spPr>
        <p:txBody>
          <a:bodyPr anchor="b">
            <a:normAutofit/>
          </a:bodyPr>
          <a:lstStyle>
            <a:lvl1pPr marL="0" indent="0" algn="l">
              <a:spcBef>
                <a:spcPts val="0"/>
              </a:spcBef>
              <a:buNone/>
              <a:defRPr sz="21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1" y="4470402"/>
            <a:ext cx="7207253" cy="1405467"/>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63829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2539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theme" Target="../theme/theme5.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image" Target="../media/image7.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image" Target="../media/image6.pn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6.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theme" Target="../theme/theme7.xml"/><Relationship Id="rId3" Type="http://schemas.openxmlformats.org/officeDocument/2006/relationships/slideLayout" Target="../slideLayouts/slideLayout86.xml"/><Relationship Id="rId21" Type="http://schemas.openxmlformats.org/officeDocument/2006/relationships/image" Target="../media/image7.png"/><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image" Target="../media/image6.png"/><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10" Type="http://schemas.openxmlformats.org/officeDocument/2006/relationships/slideLayout" Target="../slideLayouts/slideLayout93.xml"/><Relationship Id="rId19" Type="http://schemas.openxmlformats.org/officeDocument/2006/relationships/image" Target="../media/image10.jpg"/><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Placeholder 1"/>
          <p:cNvSpPr>
            <a:spLocks noGrp="1"/>
          </p:cNvSpPr>
          <p:nvPr>
            <p:ph type="title"/>
          </p:nvPr>
        </p:nvSpPr>
        <p:spPr>
          <a:xfrm>
            <a:off x="2171700" y="764373"/>
            <a:ext cx="645795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4350" y="2194561"/>
            <a:ext cx="81153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46520" y="6356351"/>
            <a:ext cx="2183130" cy="365125"/>
          </a:xfrm>
          <a:prstGeom prst="rect">
            <a:avLst/>
          </a:prstGeom>
        </p:spPr>
        <p:txBody>
          <a:bodyPr vert="horz" lIns="91440" tIns="45720" rIns="91440" bIns="45720" rtlCol="0" anchor="ctr"/>
          <a:lstStyle>
            <a:lvl1pPr algn="r">
              <a:defRPr sz="788">
                <a:solidFill>
                  <a:schemeClr val="tx1">
                    <a:tint val="75000"/>
                  </a:schemeClr>
                </a:solidFill>
              </a:defRPr>
            </a:lvl1pPr>
          </a:lstStyle>
          <a:p>
            <a:pPr defTabSz="342900"/>
            <a:fld id="{4509A250-FF31-4206-8172-F9D3106AACB1}" type="datetimeFigureOut">
              <a:rPr lang="en-US" smtClean="0">
                <a:solidFill>
                  <a:prstClr val="black">
                    <a:tint val="75000"/>
                  </a:prstClr>
                </a:solidFill>
              </a:rPr>
              <a:pPr defTabSz="342900"/>
              <a:t>9/10/2024</a:t>
            </a:fld>
            <a:endParaRPr lang="en-US" dirty="0">
              <a:solidFill>
                <a:prstClr val="black">
                  <a:tint val="75000"/>
                </a:prstClr>
              </a:solidFill>
            </a:endParaRPr>
          </a:p>
        </p:txBody>
      </p:sp>
      <p:sp>
        <p:nvSpPr>
          <p:cNvPr id="5" name="Footer Placeholder 4"/>
          <p:cNvSpPr>
            <a:spLocks noGrp="1"/>
          </p:cNvSpPr>
          <p:nvPr>
            <p:ph type="ftr" sz="quarter" idx="3"/>
          </p:nvPr>
        </p:nvSpPr>
        <p:spPr>
          <a:xfrm>
            <a:off x="514350" y="6355846"/>
            <a:ext cx="5829300" cy="365125"/>
          </a:xfrm>
          <a:prstGeom prst="rect">
            <a:avLst/>
          </a:prstGeom>
        </p:spPr>
        <p:txBody>
          <a:bodyPr vert="horz" lIns="91440" tIns="45720" rIns="91440" bIns="45720" rtlCol="0" anchor="ctr"/>
          <a:lstStyle>
            <a:lvl1pPr algn="l">
              <a:defRPr sz="788">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72250" y="381001"/>
            <a:ext cx="2057400" cy="365125"/>
          </a:xfrm>
          <a:prstGeom prst="rect">
            <a:avLst/>
          </a:prstGeom>
        </p:spPr>
        <p:txBody>
          <a:bodyPr vert="horz" lIns="91440" tIns="45720" rIns="91440" bIns="45720" rtlCol="0" anchor="ctr"/>
          <a:lstStyle>
            <a:lvl1pPr algn="r">
              <a:defRPr sz="788">
                <a:solidFill>
                  <a:schemeClr val="tx1">
                    <a:tint val="75000"/>
                  </a:schemeClr>
                </a:solidFill>
              </a:defRPr>
            </a:lvl1pPr>
          </a:lstStyle>
          <a:p>
            <a:pPr defTabSz="342900"/>
            <a:fld id="{D57F1E4F-1CFF-5643-939E-02111984F565}" type="slidenum">
              <a:rPr lang="en-US" smtClean="0"/>
              <a:pPr defTabSz="342900"/>
              <a:t>‹#›</a:t>
            </a:fld>
            <a:endParaRPr lang="en-US" dirty="0"/>
          </a:p>
        </p:txBody>
      </p:sp>
    </p:spTree>
    <p:extLst>
      <p:ext uri="{BB962C8B-B14F-4D97-AF65-F5344CB8AC3E}">
        <p14:creationId xmlns:p14="http://schemas.microsoft.com/office/powerpoint/2010/main" val="836155603"/>
      </p:ext>
    </p:extLst>
  </p:cSld>
  <p:clrMap bg1="dk1" tx1="lt1" bg2="dk2" tx2="lt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 id="2147484167" r:id="rId12"/>
    <p:sldLayoutId id="2147484168" r:id="rId13"/>
    <p:sldLayoutId id="2147484169" r:id="rId14"/>
    <p:sldLayoutId id="2147484170" r:id="rId15"/>
    <p:sldLayoutId id="2147484171" r:id="rId16"/>
    <p:sldLayoutId id="2147484172"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r" defTabSz="685800" rtl="1" eaLnBrk="1" latinLnBrk="0" hangingPunct="1">
        <a:lnSpc>
          <a:spcPct val="90000"/>
        </a:lnSpc>
        <a:spcBef>
          <a:spcPct val="0"/>
        </a:spcBef>
        <a:buNone/>
        <a:defRPr sz="3000" kern="1200" cap="all" baseline="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165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fa-I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8226329-7195-425F-AAF5-7FFA1B6FE3A9}" type="datetimeFigureOut">
              <a:rPr lang="fa-IR" smtClean="0"/>
              <a:t>07/03/1446</a:t>
            </a:fld>
            <a:endParaRPr lang="fa-I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2229C25-C6B3-4933-8DCD-1C9E5F5EC9DC}" type="slidenum">
              <a:rPr lang="fa-IR" smtClean="0"/>
              <a:t>‹#›</a:t>
            </a:fld>
            <a:endParaRPr lang="fa-IR"/>
          </a:p>
        </p:txBody>
      </p:sp>
    </p:spTree>
    <p:extLst>
      <p:ext uri="{BB962C8B-B14F-4D97-AF65-F5344CB8AC3E}">
        <p14:creationId xmlns:p14="http://schemas.microsoft.com/office/powerpoint/2010/main" val="73292611"/>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a-IR"/>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78226329-7195-425F-AAF5-7FFA1B6FE3A9}" type="datetimeFigureOut">
              <a:rPr lang="fa-IR" smtClean="0"/>
              <a:t>07/03/1446</a:t>
            </a:fld>
            <a:endParaRPr lang="fa-I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fa-I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fld id="{22229C25-C6B3-4933-8DCD-1C9E5F5EC9DC}" type="slidenum">
              <a:rPr lang="fa-IR" smtClean="0"/>
              <a:t>‹#›</a:t>
            </a:fld>
            <a:endParaRPr lang="fa-IR"/>
          </a:p>
        </p:txBody>
      </p:sp>
    </p:spTree>
    <p:extLst>
      <p:ext uri="{BB962C8B-B14F-4D97-AF65-F5344CB8AC3E}">
        <p14:creationId xmlns:p14="http://schemas.microsoft.com/office/powerpoint/2010/main" val="904010027"/>
      </p:ext>
    </p:extLst>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 id="2147484197" r:id="rId12"/>
    <p:sldLayoutId id="2147484198" r:id="rId13"/>
    <p:sldLayoutId id="2147484199" r:id="rId14"/>
    <p:sldLayoutId id="2147484200" r:id="rId15"/>
    <p:sldLayoutId id="2147484201" r:id="rId1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342900" rtl="1" eaLnBrk="1" latinLnBrk="0" hangingPunct="1">
        <a:spcBef>
          <a:spcPct val="0"/>
        </a:spcBef>
        <a:buNone/>
        <a:defRPr sz="27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57175" indent="-257175" algn="r" defTabSz="342900" rtl="1"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r" defTabSz="342900" rtl="1"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r" defTabSz="342900" rtl="1"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r" defTabSz="342900" rtl="1"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r" defTabSz="342900" rtl="1"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r" defTabSz="342900" rtl="1"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r" defTabSz="342900" rtl="1"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r" defTabSz="342900" rtl="1"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r" defTabSz="342900" rtl="1"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r" defTabSz="342900" rtl="1" eaLnBrk="1" latinLnBrk="0" hangingPunct="1">
        <a:defRPr sz="1350" kern="1200">
          <a:solidFill>
            <a:schemeClr val="tx1"/>
          </a:solidFill>
          <a:latin typeface="+mn-lt"/>
          <a:ea typeface="+mn-ea"/>
          <a:cs typeface="+mn-cs"/>
        </a:defRPr>
      </a:lvl1pPr>
      <a:lvl2pPr marL="342900" algn="r" defTabSz="342900" rtl="1" eaLnBrk="1" latinLnBrk="0" hangingPunct="1">
        <a:defRPr sz="1350" kern="1200">
          <a:solidFill>
            <a:schemeClr val="tx1"/>
          </a:solidFill>
          <a:latin typeface="+mn-lt"/>
          <a:ea typeface="+mn-ea"/>
          <a:cs typeface="+mn-cs"/>
        </a:defRPr>
      </a:lvl2pPr>
      <a:lvl3pPr marL="685800" algn="r" defTabSz="342900" rtl="1" eaLnBrk="1" latinLnBrk="0" hangingPunct="1">
        <a:defRPr sz="1350" kern="1200">
          <a:solidFill>
            <a:schemeClr val="tx1"/>
          </a:solidFill>
          <a:latin typeface="+mn-lt"/>
          <a:ea typeface="+mn-ea"/>
          <a:cs typeface="+mn-cs"/>
        </a:defRPr>
      </a:lvl3pPr>
      <a:lvl4pPr marL="1028700" algn="r" defTabSz="342900" rtl="1" eaLnBrk="1" latinLnBrk="0" hangingPunct="1">
        <a:defRPr sz="1350" kern="1200">
          <a:solidFill>
            <a:schemeClr val="tx1"/>
          </a:solidFill>
          <a:latin typeface="+mn-lt"/>
          <a:ea typeface="+mn-ea"/>
          <a:cs typeface="+mn-cs"/>
        </a:defRPr>
      </a:lvl4pPr>
      <a:lvl5pPr marL="1371600" algn="r" defTabSz="342900" rtl="1" eaLnBrk="1" latinLnBrk="0" hangingPunct="1">
        <a:defRPr sz="1350" kern="1200">
          <a:solidFill>
            <a:schemeClr val="tx1"/>
          </a:solidFill>
          <a:latin typeface="+mn-lt"/>
          <a:ea typeface="+mn-ea"/>
          <a:cs typeface="+mn-cs"/>
        </a:defRPr>
      </a:lvl5pPr>
      <a:lvl6pPr marL="1714500" algn="r" defTabSz="342900" rtl="1" eaLnBrk="1" latinLnBrk="0" hangingPunct="1">
        <a:defRPr sz="1350" kern="1200">
          <a:solidFill>
            <a:schemeClr val="tx1"/>
          </a:solidFill>
          <a:latin typeface="+mn-lt"/>
          <a:ea typeface="+mn-ea"/>
          <a:cs typeface="+mn-cs"/>
        </a:defRPr>
      </a:lvl6pPr>
      <a:lvl7pPr marL="2057400" algn="r" defTabSz="342900" rtl="1" eaLnBrk="1" latinLnBrk="0" hangingPunct="1">
        <a:defRPr sz="1350" kern="1200">
          <a:solidFill>
            <a:schemeClr val="tx1"/>
          </a:solidFill>
          <a:latin typeface="+mn-lt"/>
          <a:ea typeface="+mn-ea"/>
          <a:cs typeface="+mn-cs"/>
        </a:defRPr>
      </a:lvl7pPr>
      <a:lvl8pPr marL="2400300" algn="r" defTabSz="342900" rtl="1" eaLnBrk="1" latinLnBrk="0" hangingPunct="1">
        <a:defRPr sz="1350" kern="1200">
          <a:solidFill>
            <a:schemeClr val="tx1"/>
          </a:solidFill>
          <a:latin typeface="+mn-lt"/>
          <a:ea typeface="+mn-ea"/>
          <a:cs typeface="+mn-cs"/>
        </a:defRPr>
      </a:lvl8pPr>
      <a:lvl9pPr marL="2743200" algn="r" defTabSz="3429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fld id="{78226329-7195-425F-AAF5-7FFA1B6FE3A9}" type="datetimeFigureOut">
              <a:rPr lang="fa-IR" smtClean="0"/>
              <a:t>07/03/1446</a:t>
            </a:fld>
            <a:endParaRPr lang="fa-I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fa-I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fld id="{22229C25-C6B3-4933-8DCD-1C9E5F5EC9DC}" type="slidenum">
              <a:rPr lang="fa-IR" smtClean="0"/>
              <a:t>‹#›</a:t>
            </a:fld>
            <a:endParaRPr lang="fa-I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748038"/>
      </p:ext>
    </p:extLst>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1"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r" defTabSz="685800" rtl="1"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r" defTabSz="685800" rtl="1"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r" defTabSz="685800" rtl="1"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r" defTabSz="685800" rtl="1"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r" defTabSz="685800" rtl="1"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r" defTabSz="685800" rtl="1"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r" defTabSz="685800" rtl="1"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r" defTabSz="685800" rtl="1"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r" defTabSz="685800" rtl="1"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78226329-7195-425F-AAF5-7FFA1B6FE3A9}" type="datetimeFigureOut">
              <a:rPr lang="fa-IR" smtClean="0"/>
              <a:t>07/03/1446</a:t>
            </a:fld>
            <a:endParaRPr lang="fa-IR"/>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fa-IR"/>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22229C25-C6B3-4933-8DCD-1C9E5F5EC9DC}" type="slidenum">
              <a:rPr lang="fa-IR" smtClean="0"/>
              <a:t>‹#›</a:t>
            </a:fld>
            <a:endParaRPr lang="fa-IR"/>
          </a:p>
        </p:txBody>
      </p:sp>
    </p:spTree>
    <p:extLst>
      <p:ext uri="{BB962C8B-B14F-4D97-AF65-F5344CB8AC3E}">
        <p14:creationId xmlns:p14="http://schemas.microsoft.com/office/powerpoint/2010/main" val="789238535"/>
      </p:ext>
    </p:extLst>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 id="2147484226" r:id="rId12"/>
    <p:sldLayoutId id="2147484227" r:id="rId13"/>
    <p:sldLayoutId id="2147484228" r:id="rId14"/>
    <p:sldLayoutId id="2147484229" r:id="rId15"/>
    <p:sldLayoutId id="2147484230" r:id="rId16"/>
    <p:sldLayoutId id="2147484231"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342900" rtl="1"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14313" indent="-214313" algn="r" defTabSz="342900" rtl="1"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r" defTabSz="342900" rtl="1"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r" defTabSz="342900" rtl="1"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r" defTabSz="342900" rtl="1"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r" defTabSz="342900"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r" defTabSz="342900"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r" defTabSz="342900"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r" defTabSz="342900"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r" defTabSz="342900"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r" defTabSz="342900" rtl="1" eaLnBrk="1" latinLnBrk="0" hangingPunct="1">
        <a:defRPr sz="1350" kern="1200">
          <a:solidFill>
            <a:schemeClr val="tx1"/>
          </a:solidFill>
          <a:latin typeface="+mn-lt"/>
          <a:ea typeface="+mn-ea"/>
          <a:cs typeface="+mn-cs"/>
        </a:defRPr>
      </a:lvl1pPr>
      <a:lvl2pPr marL="342900" algn="r" defTabSz="342900" rtl="1" eaLnBrk="1" latinLnBrk="0" hangingPunct="1">
        <a:defRPr sz="1350" kern="1200">
          <a:solidFill>
            <a:schemeClr val="tx1"/>
          </a:solidFill>
          <a:latin typeface="+mn-lt"/>
          <a:ea typeface="+mn-ea"/>
          <a:cs typeface="+mn-cs"/>
        </a:defRPr>
      </a:lvl2pPr>
      <a:lvl3pPr marL="685800" algn="r" defTabSz="342900" rtl="1" eaLnBrk="1" latinLnBrk="0" hangingPunct="1">
        <a:defRPr sz="1350" kern="1200">
          <a:solidFill>
            <a:schemeClr val="tx1"/>
          </a:solidFill>
          <a:latin typeface="+mn-lt"/>
          <a:ea typeface="+mn-ea"/>
          <a:cs typeface="+mn-cs"/>
        </a:defRPr>
      </a:lvl3pPr>
      <a:lvl4pPr marL="1028700" algn="r" defTabSz="342900" rtl="1" eaLnBrk="1" latinLnBrk="0" hangingPunct="1">
        <a:defRPr sz="1350" kern="1200">
          <a:solidFill>
            <a:schemeClr val="tx1"/>
          </a:solidFill>
          <a:latin typeface="+mn-lt"/>
          <a:ea typeface="+mn-ea"/>
          <a:cs typeface="+mn-cs"/>
        </a:defRPr>
      </a:lvl4pPr>
      <a:lvl5pPr marL="1371600" algn="r" defTabSz="342900" rtl="1" eaLnBrk="1" latinLnBrk="0" hangingPunct="1">
        <a:defRPr sz="1350" kern="1200">
          <a:solidFill>
            <a:schemeClr val="tx1"/>
          </a:solidFill>
          <a:latin typeface="+mn-lt"/>
          <a:ea typeface="+mn-ea"/>
          <a:cs typeface="+mn-cs"/>
        </a:defRPr>
      </a:lvl5pPr>
      <a:lvl6pPr marL="1714500" algn="r" defTabSz="342900" rtl="1" eaLnBrk="1" latinLnBrk="0" hangingPunct="1">
        <a:defRPr sz="1350" kern="1200">
          <a:solidFill>
            <a:schemeClr val="tx1"/>
          </a:solidFill>
          <a:latin typeface="+mn-lt"/>
          <a:ea typeface="+mn-ea"/>
          <a:cs typeface="+mn-cs"/>
        </a:defRPr>
      </a:lvl6pPr>
      <a:lvl7pPr marL="2057400" algn="r" defTabSz="342900" rtl="1" eaLnBrk="1" latinLnBrk="0" hangingPunct="1">
        <a:defRPr sz="1350" kern="1200">
          <a:solidFill>
            <a:schemeClr val="tx1"/>
          </a:solidFill>
          <a:latin typeface="+mn-lt"/>
          <a:ea typeface="+mn-ea"/>
          <a:cs typeface="+mn-cs"/>
        </a:defRPr>
      </a:lvl7pPr>
      <a:lvl8pPr marL="2400300" algn="r" defTabSz="342900" rtl="1" eaLnBrk="1" latinLnBrk="0" hangingPunct="1">
        <a:defRPr sz="1350" kern="1200">
          <a:solidFill>
            <a:schemeClr val="tx1"/>
          </a:solidFill>
          <a:latin typeface="+mn-lt"/>
          <a:ea typeface="+mn-ea"/>
          <a:cs typeface="+mn-cs"/>
        </a:defRPr>
      </a:lvl8pPr>
      <a:lvl9pPr marL="2743200" algn="r" defTabSz="3429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pPr defTabSz="342900"/>
            <a:fld id="{4509A250-FF31-4206-8172-F9D3106AACB1}" type="datetimeFigureOut">
              <a:rPr lang="en-US" smtClean="0">
                <a:solidFill>
                  <a:prstClr val="black">
                    <a:tint val="75000"/>
                  </a:prstClr>
                </a:solidFill>
              </a:rPr>
              <a:pPr defTabSz="342900"/>
              <a:t>9/10/2024</a:t>
            </a:fld>
            <a:endParaRPr lang="en-US" dirty="0">
              <a:solidFill>
                <a:prstClr val="black">
                  <a:tint val="75000"/>
                </a:prstClr>
              </a:solidFill>
            </a:endParaRPr>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pPr defTabSz="342900"/>
            <a:fld id="{D57F1E4F-1CFF-5643-939E-02111984F565}" type="slidenum">
              <a:rPr lang="en-US" smtClean="0"/>
              <a:pPr defTabSz="342900"/>
              <a:t>‹#›</a:t>
            </a:fld>
            <a:endParaRPr lang="en-US" dirty="0"/>
          </a:p>
        </p:txBody>
      </p:sp>
    </p:spTree>
    <p:extLst>
      <p:ext uri="{BB962C8B-B14F-4D97-AF65-F5344CB8AC3E}">
        <p14:creationId xmlns:p14="http://schemas.microsoft.com/office/powerpoint/2010/main" val="139043434"/>
      </p:ext>
    </p:extLst>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Lst>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hf sldNum="0" hdr="0" ftr="0" dt="0"/>
  <p:txStyles>
    <p:titleStyle>
      <a:lvl1pPr algn="l" defTabSz="685800" rtl="1"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r" defTabSz="685800" rtl="1"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5"/>
            <a:ext cx="7200897"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2" y="2556932"/>
            <a:ext cx="7200897"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9/10/2024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3"/>
          </p:nvPr>
        </p:nvSpPr>
        <p:spPr>
          <a:xfrm>
            <a:off x="971552"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4"/>
          </p:nvPr>
        </p:nvSpPr>
        <p:spPr>
          <a:xfrm>
            <a:off x="7765427"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326798529"/>
      </p:ext>
    </p:extLst>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 id="2147484334" r:id="rId6"/>
    <p:sldLayoutId id="2147484335" r:id="rId7"/>
    <p:sldLayoutId id="2147484336" r:id="rId8"/>
    <p:sldLayoutId id="2147484337" r:id="rId9"/>
    <p:sldLayoutId id="2147484338" r:id="rId10"/>
    <p:sldLayoutId id="2147484339" r:id="rId11"/>
    <p:sldLayoutId id="2147484340" r:id="rId12"/>
    <p:sldLayoutId id="2147484341" r:id="rId13"/>
    <p:sldLayoutId id="2147484342" r:id="rId14"/>
    <p:sldLayoutId id="2147484343" r:id="rId15"/>
    <p:sldLayoutId id="2147484344" r:id="rId16"/>
    <p:sldLayoutId id="2147484345" r:id="rId17"/>
  </p:sldLayoutIdLst>
  <p:txStyles>
    <p:titleStyle>
      <a:lvl1pPr algn="ctr" defTabSz="342892" rtl="1"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14308" indent="-214308" algn="r" defTabSz="342892" rtl="1"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199" indent="-214308" algn="r" defTabSz="342892" rtl="1"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091" indent="-214308" algn="r" defTabSz="342892" rtl="1"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59" indent="-128585" algn="r" defTabSz="342892" rtl="1"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51" indent="-128585"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03"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795"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686"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577"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r" defTabSz="342892" rtl="1" eaLnBrk="1" latinLnBrk="0" hangingPunct="1">
        <a:defRPr sz="1350" kern="1200">
          <a:solidFill>
            <a:schemeClr val="tx1"/>
          </a:solidFill>
          <a:latin typeface="+mn-lt"/>
          <a:ea typeface="+mn-ea"/>
          <a:cs typeface="+mn-cs"/>
        </a:defRPr>
      </a:lvl1pPr>
      <a:lvl2pPr marL="342892" algn="r" defTabSz="342892" rtl="1" eaLnBrk="1" latinLnBrk="0" hangingPunct="1">
        <a:defRPr sz="1350" kern="1200">
          <a:solidFill>
            <a:schemeClr val="tx1"/>
          </a:solidFill>
          <a:latin typeface="+mn-lt"/>
          <a:ea typeface="+mn-ea"/>
          <a:cs typeface="+mn-cs"/>
        </a:defRPr>
      </a:lvl2pPr>
      <a:lvl3pPr marL="685783" algn="r" defTabSz="342892" rtl="1" eaLnBrk="1" latinLnBrk="0" hangingPunct="1">
        <a:defRPr sz="1350" kern="1200">
          <a:solidFill>
            <a:schemeClr val="tx1"/>
          </a:solidFill>
          <a:latin typeface="+mn-lt"/>
          <a:ea typeface="+mn-ea"/>
          <a:cs typeface="+mn-cs"/>
        </a:defRPr>
      </a:lvl3pPr>
      <a:lvl4pPr marL="1028675" algn="r" defTabSz="342892" rtl="1" eaLnBrk="1" latinLnBrk="0" hangingPunct="1">
        <a:defRPr sz="1350" kern="1200">
          <a:solidFill>
            <a:schemeClr val="tx1"/>
          </a:solidFill>
          <a:latin typeface="+mn-lt"/>
          <a:ea typeface="+mn-ea"/>
          <a:cs typeface="+mn-cs"/>
        </a:defRPr>
      </a:lvl4pPr>
      <a:lvl5pPr marL="1371566" algn="r" defTabSz="342892" rtl="1" eaLnBrk="1" latinLnBrk="0" hangingPunct="1">
        <a:defRPr sz="1350" kern="1200">
          <a:solidFill>
            <a:schemeClr val="tx1"/>
          </a:solidFill>
          <a:latin typeface="+mn-lt"/>
          <a:ea typeface="+mn-ea"/>
          <a:cs typeface="+mn-cs"/>
        </a:defRPr>
      </a:lvl5pPr>
      <a:lvl6pPr marL="1714457" algn="r" defTabSz="342892" rtl="1" eaLnBrk="1" latinLnBrk="0" hangingPunct="1">
        <a:defRPr sz="1350" kern="1200">
          <a:solidFill>
            <a:schemeClr val="tx1"/>
          </a:solidFill>
          <a:latin typeface="+mn-lt"/>
          <a:ea typeface="+mn-ea"/>
          <a:cs typeface="+mn-cs"/>
        </a:defRPr>
      </a:lvl6pPr>
      <a:lvl7pPr marL="2057348" algn="r" defTabSz="342892" rtl="1" eaLnBrk="1" latinLnBrk="0" hangingPunct="1">
        <a:defRPr sz="1350" kern="1200">
          <a:solidFill>
            <a:schemeClr val="tx1"/>
          </a:solidFill>
          <a:latin typeface="+mn-lt"/>
          <a:ea typeface="+mn-ea"/>
          <a:cs typeface="+mn-cs"/>
        </a:defRPr>
      </a:lvl7pPr>
      <a:lvl8pPr marL="2400240" algn="r" defTabSz="342892" rtl="1" eaLnBrk="1" latinLnBrk="0" hangingPunct="1">
        <a:defRPr sz="1350" kern="1200">
          <a:solidFill>
            <a:schemeClr val="tx1"/>
          </a:solidFill>
          <a:latin typeface="+mn-lt"/>
          <a:ea typeface="+mn-ea"/>
          <a:cs typeface="+mn-cs"/>
        </a:defRPr>
      </a:lvl8pPr>
      <a:lvl9pPr marL="2743132" algn="r" defTabSz="342892"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tags" Target="../tags/tag9.xml"/><Relationship Id="rId1" Type="http://schemas.openxmlformats.org/officeDocument/2006/relationships/themeOverride" Target="../theme/themeOverride9.xml"/><Relationship Id="rId5" Type="http://schemas.openxmlformats.org/officeDocument/2006/relationships/image" Target="../media/image22.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tags" Target="../tags/tag10.xml"/><Relationship Id="rId1" Type="http://schemas.openxmlformats.org/officeDocument/2006/relationships/themeOverride" Target="../theme/themeOverride10.xml"/><Relationship Id="rId5" Type="http://schemas.openxmlformats.org/officeDocument/2006/relationships/image" Target="../media/image23.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tags" Target="../tags/tag11.xml"/><Relationship Id="rId1" Type="http://schemas.openxmlformats.org/officeDocument/2006/relationships/themeOverride" Target="../theme/themeOverride11.xml"/><Relationship Id="rId6" Type="http://schemas.openxmlformats.org/officeDocument/2006/relationships/image" Target="../media/image12.png"/><Relationship Id="rId5" Type="http://schemas.openxmlformats.org/officeDocument/2006/relationships/image" Target="../media/image24.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tags" Target="../tags/tag12.xml"/><Relationship Id="rId1" Type="http://schemas.openxmlformats.org/officeDocument/2006/relationships/themeOverride" Target="../theme/themeOverride12.xml"/><Relationship Id="rId6" Type="http://schemas.openxmlformats.org/officeDocument/2006/relationships/image" Target="../media/image12.png"/><Relationship Id="rId5" Type="http://schemas.openxmlformats.org/officeDocument/2006/relationships/image" Target="../media/image25.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tags" Target="../tags/tag13.xml"/><Relationship Id="rId1" Type="http://schemas.openxmlformats.org/officeDocument/2006/relationships/themeOverride" Target="../theme/themeOverride13.xml"/><Relationship Id="rId6" Type="http://schemas.openxmlformats.org/officeDocument/2006/relationships/image" Target="../media/image12.png"/><Relationship Id="rId5" Type="http://schemas.openxmlformats.org/officeDocument/2006/relationships/image" Target="../media/image26.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tags" Target="../tags/tag14.xml"/><Relationship Id="rId1" Type="http://schemas.openxmlformats.org/officeDocument/2006/relationships/themeOverride" Target="../theme/themeOverride14.xml"/><Relationship Id="rId6" Type="http://schemas.openxmlformats.org/officeDocument/2006/relationships/image" Target="../media/image12.png"/><Relationship Id="rId5" Type="http://schemas.openxmlformats.org/officeDocument/2006/relationships/image" Target="../media/image27.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tags" Target="../tags/tag15.xml"/><Relationship Id="rId1" Type="http://schemas.openxmlformats.org/officeDocument/2006/relationships/themeOverride" Target="../theme/themeOverride15.xml"/><Relationship Id="rId5" Type="http://schemas.openxmlformats.org/officeDocument/2006/relationships/image" Target="../media/image12.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4.xml"/><Relationship Id="rId7" Type="http://schemas.openxmlformats.org/officeDocument/2006/relationships/image" Target="../media/image12.png"/><Relationship Id="rId2" Type="http://schemas.openxmlformats.org/officeDocument/2006/relationships/tags" Target="../tags/tag16.xml"/><Relationship Id="rId1" Type="http://schemas.openxmlformats.org/officeDocument/2006/relationships/themeOverride" Target="../theme/themeOverride1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tags" Target="../tags/tag17.xml"/><Relationship Id="rId1" Type="http://schemas.openxmlformats.org/officeDocument/2006/relationships/themeOverride" Target="../theme/themeOverride17.xml"/><Relationship Id="rId5" Type="http://schemas.openxmlformats.org/officeDocument/2006/relationships/image" Target="../media/image12.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4.xml"/><Relationship Id="rId7" Type="http://schemas.openxmlformats.org/officeDocument/2006/relationships/image" Target="../media/image12.png"/><Relationship Id="rId2" Type="http://schemas.openxmlformats.org/officeDocument/2006/relationships/tags" Target="../tags/tag18.xml"/><Relationship Id="rId1" Type="http://schemas.openxmlformats.org/officeDocument/2006/relationships/themeOverride" Target="../theme/themeOverride1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tags" Target="../tags/tag1.xml"/><Relationship Id="rId1" Type="http://schemas.openxmlformats.org/officeDocument/2006/relationships/themeOverride" Target="../theme/themeOverride1.xml"/><Relationship Id="rId6" Type="http://schemas.openxmlformats.org/officeDocument/2006/relationships/image" Target="../media/image12.png"/><Relationship Id="rId5" Type="http://schemas.openxmlformats.org/officeDocument/2006/relationships/image" Target="../media/image13.jp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4.xml"/><Relationship Id="rId7" Type="http://schemas.openxmlformats.org/officeDocument/2006/relationships/image" Target="../media/image12.png"/><Relationship Id="rId2" Type="http://schemas.openxmlformats.org/officeDocument/2006/relationships/tags" Target="../tags/tag19.xml"/><Relationship Id="rId1" Type="http://schemas.openxmlformats.org/officeDocument/2006/relationships/themeOverride" Target="../theme/themeOverride1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tags" Target="../tags/tag20.xml"/><Relationship Id="rId1" Type="http://schemas.openxmlformats.org/officeDocument/2006/relationships/themeOverride" Target="../theme/themeOverride20.xml"/><Relationship Id="rId6" Type="http://schemas.openxmlformats.org/officeDocument/2006/relationships/image" Target="../media/image12.png"/><Relationship Id="rId5" Type="http://schemas.openxmlformats.org/officeDocument/2006/relationships/image" Target="../media/image34.png"/><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tags" Target="../tags/tag21.xml"/><Relationship Id="rId1" Type="http://schemas.openxmlformats.org/officeDocument/2006/relationships/themeOverride" Target="../theme/themeOverride21.xml"/><Relationship Id="rId5" Type="http://schemas.openxmlformats.org/officeDocument/2006/relationships/image" Target="../media/image12.png"/><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tags" Target="../tags/tag22.xml"/><Relationship Id="rId1" Type="http://schemas.openxmlformats.org/officeDocument/2006/relationships/themeOverride" Target="../theme/themeOverride22.xml"/><Relationship Id="rId6" Type="http://schemas.openxmlformats.org/officeDocument/2006/relationships/image" Target="../media/image12.png"/><Relationship Id="rId5" Type="http://schemas.openxmlformats.org/officeDocument/2006/relationships/image" Target="../media/image35.png"/><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tags" Target="../tags/tag23.xml"/><Relationship Id="rId1" Type="http://schemas.openxmlformats.org/officeDocument/2006/relationships/themeOverride" Target="../theme/themeOverride23.xml"/><Relationship Id="rId6" Type="http://schemas.openxmlformats.org/officeDocument/2006/relationships/image" Target="../media/image12.png"/><Relationship Id="rId5" Type="http://schemas.openxmlformats.org/officeDocument/2006/relationships/image" Target="../media/image36.png"/><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tags" Target="../tags/tag24.xml"/><Relationship Id="rId1" Type="http://schemas.openxmlformats.org/officeDocument/2006/relationships/themeOverride" Target="../theme/themeOverride24.xml"/><Relationship Id="rId6" Type="http://schemas.openxmlformats.org/officeDocument/2006/relationships/image" Target="../media/image12.png"/><Relationship Id="rId5" Type="http://schemas.openxmlformats.org/officeDocument/2006/relationships/image" Target="../media/image37.png"/><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78.xml"/><Relationship Id="rId1" Type="http://schemas.openxmlformats.org/officeDocument/2006/relationships/themeOverride" Target="../theme/themeOverride25.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tags" Target="../tags/tag2.xml"/><Relationship Id="rId1" Type="http://schemas.openxmlformats.org/officeDocument/2006/relationships/themeOverride" Target="../theme/themeOverride2.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4.xml"/><Relationship Id="rId7" Type="http://schemas.openxmlformats.org/officeDocument/2006/relationships/image" Target="../media/image12.png"/><Relationship Id="rId2" Type="http://schemas.openxmlformats.org/officeDocument/2006/relationships/tags" Target="../tags/tag3.xml"/><Relationship Id="rId1" Type="http://schemas.openxmlformats.org/officeDocument/2006/relationships/themeOverride" Target="../theme/themeOverride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tags" Target="../tags/tag4.xml"/><Relationship Id="rId1" Type="http://schemas.openxmlformats.org/officeDocument/2006/relationships/themeOverride" Target="../theme/themeOverride4.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tags" Target="../tags/tag5.xml"/><Relationship Id="rId1" Type="http://schemas.openxmlformats.org/officeDocument/2006/relationships/themeOverride" Target="../theme/themeOverride5.xml"/><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tags" Target="../tags/tag6.xml"/><Relationship Id="rId1" Type="http://schemas.openxmlformats.org/officeDocument/2006/relationships/themeOverride" Target="../theme/themeOverride6.xml"/><Relationship Id="rId6" Type="http://schemas.openxmlformats.org/officeDocument/2006/relationships/image" Target="../media/image12.png"/><Relationship Id="rId5" Type="http://schemas.openxmlformats.org/officeDocument/2006/relationships/image" Target="../media/image19.jpe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tags" Target="../tags/tag7.xml"/><Relationship Id="rId1" Type="http://schemas.openxmlformats.org/officeDocument/2006/relationships/themeOverride" Target="../theme/themeOverride7.xml"/><Relationship Id="rId6" Type="http://schemas.openxmlformats.org/officeDocument/2006/relationships/image" Target="../media/image12.png"/><Relationship Id="rId5" Type="http://schemas.openxmlformats.org/officeDocument/2006/relationships/image" Target="../media/image20.jp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tags" Target="../tags/tag8.xml"/><Relationship Id="rId1" Type="http://schemas.openxmlformats.org/officeDocument/2006/relationships/themeOverride" Target="../theme/themeOverride8.xml"/><Relationship Id="rId6" Type="http://schemas.openxmlformats.org/officeDocument/2006/relationships/image" Target="../media/image12.png"/><Relationship Id="rId5" Type="http://schemas.openxmlformats.org/officeDocument/2006/relationships/image" Target="../media/image21.jp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Bevel 2"/>
          <p:cNvSpPr/>
          <p:nvPr/>
        </p:nvSpPr>
        <p:spPr>
          <a:xfrm>
            <a:off x="495993" y="692696"/>
            <a:ext cx="8123183" cy="5472608"/>
          </a:xfrm>
          <a:prstGeom prst="bevel">
            <a:avLst>
              <a:gd name="adj" fmla="val 1228"/>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1" anchor="ctr"/>
          <a:lstStyle/>
          <a:p>
            <a:pPr lvl="0" algn="ctr" defTabSz="342892" rtl="1">
              <a:defRPr/>
            </a:pPr>
            <a:r>
              <a:rPr lang="fa-IR" sz="6600" dirty="0">
                <a:solidFill>
                  <a:srgbClr val="C00000"/>
                </a:solidFill>
                <a:latin typeface="Baasem" panose="020B7200000000000000" pitchFamily="34" charset="0"/>
                <a:cs typeface="B Titr" panose="00000700000000000000" pitchFamily="2" charset="-78"/>
              </a:rPr>
              <a:t>پاورپوینت</a:t>
            </a:r>
            <a:r>
              <a:rPr lang="en-US" sz="6600" dirty="0">
                <a:solidFill>
                  <a:srgbClr val="C00000"/>
                </a:solidFill>
                <a:latin typeface="Baasem" panose="020B7200000000000000" pitchFamily="34" charset="0"/>
                <a:cs typeface="B Titr" panose="00000700000000000000" pitchFamily="2" charset="-78"/>
              </a:rPr>
              <a:t> </a:t>
            </a:r>
            <a:r>
              <a:rPr kumimoji="0" lang="fa-IR" sz="6600" b="0" i="0" u="none" strike="noStrike" kern="1200" cap="none" spc="0" normalizeH="0" baseline="0" noProof="0" dirty="0">
                <a:ln>
                  <a:noFill/>
                </a:ln>
                <a:solidFill>
                  <a:srgbClr val="C00000"/>
                </a:solidFill>
                <a:effectLst/>
                <a:uLnTx/>
                <a:uFillTx/>
                <a:latin typeface="Baasem" panose="020B7200000000000000" pitchFamily="34" charset="0"/>
                <a:ea typeface="+mn-ea"/>
                <a:cs typeface="B Titr" panose="00000700000000000000" pitchFamily="2" charset="-78"/>
              </a:rPr>
              <a:t>پودمان</a:t>
            </a: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750" b="0" i="0" u="none" strike="noStrike" kern="1200" cap="none" spc="0" normalizeH="0" baseline="0" noProof="0" dirty="0">
              <a:ln>
                <a:noFill/>
              </a:ln>
              <a:solidFill>
                <a:srgbClr val="FFFF0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7030A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6600" b="0" i="0" u="none" strike="noStrike" kern="1200" cap="none" spc="0" normalizeH="0" baseline="0" noProof="0" dirty="0">
                <a:ln>
                  <a:noFill/>
                </a:ln>
                <a:solidFill>
                  <a:srgbClr val="002060"/>
                </a:solidFill>
                <a:effectLst/>
                <a:uLnTx/>
                <a:uFillTx/>
                <a:latin typeface="Baasem" panose="020B7200000000000000" pitchFamily="34" charset="0"/>
                <a:ea typeface="+mn-ea"/>
                <a:cs typeface="B Titr" panose="00000700000000000000" pitchFamily="2" charset="-78"/>
              </a:rPr>
              <a:t>کار با چوب</a:t>
            </a: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0070C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4000" b="0" i="0" u="none" strike="noStrike" kern="1200" cap="none" spc="0" normalizeH="0" baseline="0" noProof="0" dirty="0">
                <a:ln>
                  <a:noFill/>
                </a:ln>
                <a:solidFill>
                  <a:srgbClr val="C00000"/>
                </a:solidFill>
                <a:effectLst/>
                <a:uLnTx/>
                <a:uFillTx/>
                <a:latin typeface="Baasem" panose="020B7200000000000000" pitchFamily="34" charset="0"/>
                <a:ea typeface="+mn-ea"/>
                <a:cs typeface="B Titr" panose="00000700000000000000" pitchFamily="2" charset="-78"/>
              </a:rPr>
              <a:t>کاروفناوری هفتم</a:t>
            </a:r>
          </a:p>
        </p:txBody>
      </p:sp>
      <p:pic>
        <p:nvPicPr>
          <p:cNvPr id="2" name="Picture 1">
            <a:extLst>
              <a:ext uri="{FF2B5EF4-FFF2-40B4-BE49-F238E27FC236}">
                <a16:creationId xmlns:a16="http://schemas.microsoft.com/office/drawing/2014/main" id="{03DF6689-C222-30C4-CA52-68FF33D065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extLst>
      <p:ext uri="{BB962C8B-B14F-4D97-AF65-F5344CB8AC3E}">
        <p14:creationId xmlns:p14="http://schemas.microsoft.com/office/powerpoint/2010/main" val="1164829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3923929" y="116632"/>
            <a:ext cx="5040560" cy="4124206"/>
          </a:xfrm>
          <a:prstGeom prst="rect">
            <a:avLst/>
          </a:prstGeom>
        </p:spPr>
        <p:txBody>
          <a:bodyPr wrap="square">
            <a:spAutoFit/>
          </a:bodyPr>
          <a:lstStyle/>
          <a:p>
            <a:pPr algn="just" rtl="1"/>
            <a:endParaRPr lang="fa-IR" sz="2200" b="1" dirty="0">
              <a:latin typeface="Amuzeh-New-Bold"/>
              <a:cs typeface="B Nazanin" panose="00000400000000000000" pitchFamily="2" charset="-78"/>
            </a:endParaRPr>
          </a:p>
          <a:p>
            <a:pPr algn="just" rtl="1"/>
            <a:r>
              <a:rPr lang="fa-IR" sz="2400" b="1" dirty="0">
                <a:solidFill>
                  <a:srgbClr val="FF0000"/>
                </a:solidFill>
                <a:latin typeface="AmuzehNewNormalPS"/>
                <a:cs typeface="B Nazanin" panose="00000400000000000000" pitchFamily="2" charset="-78"/>
              </a:rPr>
              <a:t>کارکلاسی</a:t>
            </a:r>
            <a:endParaRPr lang="fa-IR" sz="2000" b="1" dirty="0">
              <a:solidFill>
                <a:srgbClr val="FF0000"/>
              </a:solidFill>
              <a:latin typeface="AmuzehNewNormalPS"/>
              <a:cs typeface="B Nazanin" panose="00000400000000000000" pitchFamily="2" charset="-78"/>
            </a:endParaRPr>
          </a:p>
          <a:p>
            <a:pPr algn="just" rtl="1"/>
            <a:r>
              <a:rPr lang="fa-IR" sz="2400" dirty="0">
                <a:solidFill>
                  <a:srgbClr val="00B0F0"/>
                </a:solidFill>
                <a:latin typeface="AmuzehNewNormalPS"/>
                <a:cs typeface="B Nazanin" panose="00000400000000000000" pitchFamily="2" charset="-78"/>
              </a:rPr>
              <a:t>ساخت رحل قرآن مجید</a:t>
            </a:r>
            <a:endParaRPr lang="fa-IR" sz="2400" dirty="0">
              <a:latin typeface="AmuzehNewNormalPS"/>
              <a:cs typeface="B Nazanin" panose="00000400000000000000" pitchFamily="2" charset="-78"/>
            </a:endParaRPr>
          </a:p>
          <a:p>
            <a:pPr algn="just" rtl="1"/>
            <a:r>
              <a:rPr lang="fa-IR" sz="2400" dirty="0">
                <a:solidFill>
                  <a:srgbClr val="00B050"/>
                </a:solidFill>
                <a:latin typeface="AmuzehNewNormalPS"/>
                <a:cs typeface="B Nazanin" panose="00000400000000000000" pitchFamily="2" charset="-78"/>
              </a:rPr>
              <a:t>مواد و ابزار مورد نیاز: </a:t>
            </a:r>
          </a:p>
          <a:p>
            <a:pPr algn="just" rtl="1"/>
            <a:endParaRPr lang="fa-IR" sz="2400" dirty="0">
              <a:solidFill>
                <a:srgbClr val="00B050"/>
              </a:solidFill>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اره دستی چوب بری پشت دار (ظریف بُر)</a:t>
            </a:r>
            <a:r>
              <a:rPr lang="fa-IR" sz="2000" dirty="0">
                <a:latin typeface="AmuzehNewNormalPS"/>
                <a:cs typeface="B Nazanin" panose="00000400000000000000" pitchFamily="2" charset="-78"/>
              </a:rPr>
              <a:t> </a:t>
            </a:r>
            <a:r>
              <a:rPr lang="fa-IR" sz="2400" dirty="0">
                <a:latin typeface="AmuzehNewNormalPS"/>
                <a:cs typeface="B Nazanin" panose="00000400000000000000" pitchFamily="2" charset="-78"/>
              </a:rPr>
              <a:t>دو قطعه ام دی اف به ابعاد  15 </a:t>
            </a:r>
            <a:r>
              <a:rPr lang="fa-IR" dirty="0">
                <a:latin typeface="AmuzehNewNormalPS"/>
                <a:cs typeface="B Nazanin" panose="00000400000000000000" pitchFamily="2" charset="-78"/>
                <a:sym typeface="Wingdings 2" panose="05020102010507070707" pitchFamily="18" charset="2"/>
              </a:rPr>
              <a:t></a:t>
            </a:r>
            <a:r>
              <a:rPr lang="fa-IR" sz="2400" dirty="0">
                <a:latin typeface="AmuzehNewNormalPS"/>
                <a:cs typeface="B Nazanin" panose="00000400000000000000" pitchFamily="2" charset="-78"/>
              </a:rPr>
              <a:t> 30 سانتیمتر به ضخامت 8 میلی متر با رنگ و طرح دلخواه سوهان و چوبسای کاغذ سنباده نمره 120 یا 150 وسایل اندازه گیری و خط کشی از جمله خط کش فلزی، گونیای فلزی، پرگار و ...</a:t>
            </a:r>
          </a:p>
        </p:txBody>
      </p:sp>
      <p:pic>
        <p:nvPicPr>
          <p:cNvPr id="2" name="Picture 1"/>
          <p:cNvPicPr>
            <a:picLocks noChangeAspect="1"/>
          </p:cNvPicPr>
          <p:nvPr/>
        </p:nvPicPr>
        <p:blipFill>
          <a:blip r:embed="rId5"/>
          <a:stretch>
            <a:fillRect/>
          </a:stretch>
        </p:blipFill>
        <p:spPr>
          <a:xfrm>
            <a:off x="236218" y="294390"/>
            <a:ext cx="3672409" cy="4384241"/>
          </a:xfrm>
          <a:prstGeom prst="rect">
            <a:avLst/>
          </a:prstGeom>
        </p:spPr>
      </p:pic>
      <p:sp>
        <p:nvSpPr>
          <p:cNvPr id="5" name="Rectangle 4"/>
          <p:cNvSpPr/>
          <p:nvPr/>
        </p:nvSpPr>
        <p:spPr>
          <a:xfrm>
            <a:off x="814062" y="4941168"/>
            <a:ext cx="8150427" cy="461665"/>
          </a:xfrm>
          <a:prstGeom prst="rect">
            <a:avLst/>
          </a:prstGeom>
        </p:spPr>
        <p:txBody>
          <a:bodyPr wrap="square">
            <a:spAutoFit/>
          </a:bodyPr>
          <a:lstStyle/>
          <a:p>
            <a:pPr lvl="0" algn="just" rtl="1"/>
            <a:r>
              <a:rPr lang="fa-IR" sz="2400" dirty="0">
                <a:latin typeface="AmuzehNewNormalPS"/>
                <a:cs typeface="B Nazanin" panose="00000400000000000000" pitchFamily="2" charset="-78"/>
              </a:rPr>
              <a:t>در شکل  تصاویر مواد و ابزار مورد نیاز برای ساخت رحل قرآن آورده شده است.</a:t>
            </a:r>
          </a:p>
        </p:txBody>
      </p:sp>
    </p:spTree>
    <p:custDataLst>
      <p:tags r:id="rId2"/>
    </p:custDataLst>
    <p:extLst>
      <p:ext uri="{BB962C8B-B14F-4D97-AF65-F5344CB8AC3E}">
        <p14:creationId xmlns:p14="http://schemas.microsoft.com/office/powerpoint/2010/main" val="15166614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500" fill="hold"/>
                                        <p:tgtEl>
                                          <p:spTgt spid="6"/>
                                        </p:tgtEl>
                                        <p:attrNameLst>
                                          <p:attrName>ppt_w</p:attrName>
                                        </p:attrNameLst>
                                      </p:cBhvr>
                                      <p:tavLst>
                                        <p:tav tm="0">
                                          <p:val>
                                            <p:fltVal val="0"/>
                                          </p:val>
                                        </p:tav>
                                        <p:tav tm="100000">
                                          <p:val>
                                            <p:strVal val="#ppt_w"/>
                                          </p:val>
                                        </p:tav>
                                      </p:tavLst>
                                    </p:anim>
                                    <p:anim calcmode="lin" valueType="num">
                                      <p:cBhvr>
                                        <p:cTn id="8" dur="1500" fill="hold"/>
                                        <p:tgtEl>
                                          <p:spTgt spid="6"/>
                                        </p:tgtEl>
                                        <p:attrNameLst>
                                          <p:attrName>ppt_h</p:attrName>
                                        </p:attrNameLst>
                                      </p:cBhvr>
                                      <p:tavLst>
                                        <p:tav tm="0">
                                          <p:val>
                                            <p:fltVal val="0"/>
                                          </p:val>
                                        </p:tav>
                                        <p:tav tm="100000">
                                          <p:val>
                                            <p:strVal val="#ppt_h"/>
                                          </p:val>
                                        </p:tav>
                                      </p:tavLst>
                                    </p:anim>
                                    <p:animEffect transition="in" filter="fade">
                                      <p:cBhvr>
                                        <p:cTn id="9" dur="1500"/>
                                        <p:tgtEl>
                                          <p:spTgt spid="6"/>
                                        </p:tgtEl>
                                      </p:cBhvr>
                                    </p:animEffect>
                                  </p:childTnLst>
                                </p:cTn>
                              </p:par>
                            </p:childTnLst>
                          </p:cTn>
                        </p:par>
                        <p:par>
                          <p:cTn id="10" fill="hold">
                            <p:stCondLst>
                              <p:cond delay="1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500" fill="hold"/>
                                        <p:tgtEl>
                                          <p:spTgt spid="2"/>
                                        </p:tgtEl>
                                        <p:attrNameLst>
                                          <p:attrName>ppt_w</p:attrName>
                                        </p:attrNameLst>
                                      </p:cBhvr>
                                      <p:tavLst>
                                        <p:tav tm="0">
                                          <p:val>
                                            <p:fltVal val="0"/>
                                          </p:val>
                                        </p:tav>
                                        <p:tav tm="100000">
                                          <p:val>
                                            <p:strVal val="#ppt_w"/>
                                          </p:val>
                                        </p:tav>
                                      </p:tavLst>
                                    </p:anim>
                                    <p:anim calcmode="lin" valueType="num">
                                      <p:cBhvr>
                                        <p:cTn id="14" dur="1500" fill="hold"/>
                                        <p:tgtEl>
                                          <p:spTgt spid="2"/>
                                        </p:tgtEl>
                                        <p:attrNameLst>
                                          <p:attrName>ppt_h</p:attrName>
                                        </p:attrNameLst>
                                      </p:cBhvr>
                                      <p:tavLst>
                                        <p:tav tm="0">
                                          <p:val>
                                            <p:fltVal val="0"/>
                                          </p:val>
                                        </p:tav>
                                        <p:tav tm="100000">
                                          <p:val>
                                            <p:strVal val="#ppt_h"/>
                                          </p:val>
                                        </p:tav>
                                      </p:tavLst>
                                    </p:anim>
                                    <p:animEffect transition="in" filter="fade">
                                      <p:cBhvr>
                                        <p:cTn id="15" dur="1500"/>
                                        <p:tgtEl>
                                          <p:spTgt spid="2"/>
                                        </p:tgtEl>
                                      </p:cBhvr>
                                    </p:animEffect>
                                  </p:childTnLst>
                                </p:cTn>
                              </p:par>
                            </p:childTnLst>
                          </p:cTn>
                        </p:par>
                        <p:par>
                          <p:cTn id="16" fill="hold">
                            <p:stCondLst>
                              <p:cond delay="30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500" fill="hold"/>
                                        <p:tgtEl>
                                          <p:spTgt spid="5"/>
                                        </p:tgtEl>
                                        <p:attrNameLst>
                                          <p:attrName>ppt_w</p:attrName>
                                        </p:attrNameLst>
                                      </p:cBhvr>
                                      <p:tavLst>
                                        <p:tav tm="0">
                                          <p:val>
                                            <p:fltVal val="0"/>
                                          </p:val>
                                        </p:tav>
                                        <p:tav tm="100000">
                                          <p:val>
                                            <p:strVal val="#ppt_w"/>
                                          </p:val>
                                        </p:tav>
                                      </p:tavLst>
                                    </p:anim>
                                    <p:anim calcmode="lin" valueType="num">
                                      <p:cBhvr>
                                        <p:cTn id="20" dur="1500" fill="hold"/>
                                        <p:tgtEl>
                                          <p:spTgt spid="5"/>
                                        </p:tgtEl>
                                        <p:attrNameLst>
                                          <p:attrName>ppt_h</p:attrName>
                                        </p:attrNameLst>
                                      </p:cBhvr>
                                      <p:tavLst>
                                        <p:tav tm="0">
                                          <p:val>
                                            <p:fltVal val="0"/>
                                          </p:val>
                                        </p:tav>
                                        <p:tav tm="100000">
                                          <p:val>
                                            <p:strVal val="#ppt_h"/>
                                          </p:val>
                                        </p:tav>
                                      </p:tavLst>
                                    </p:anim>
                                    <p:animEffect transition="in" filter="fade">
                                      <p:cBhvr>
                                        <p:cTn id="21"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Rectangle 4"/>
          <p:cNvSpPr/>
          <p:nvPr/>
        </p:nvSpPr>
        <p:spPr>
          <a:xfrm>
            <a:off x="4666239" y="476672"/>
            <a:ext cx="4167843" cy="1169551"/>
          </a:xfrm>
          <a:prstGeom prst="rect">
            <a:avLst/>
          </a:prstGeom>
        </p:spPr>
        <p:txBody>
          <a:bodyPr wrap="square">
            <a:spAutoFit/>
          </a:bodyPr>
          <a:lstStyle/>
          <a:p>
            <a:pPr lvl="0" algn="just" rtl="1"/>
            <a:r>
              <a:rPr lang="fa-IR" sz="2400" b="1" dirty="0">
                <a:solidFill>
                  <a:srgbClr val="FF0000"/>
                </a:solidFill>
                <a:latin typeface="AmuzehNewNormalPS"/>
                <a:cs typeface="B Nazanin" panose="00000400000000000000" pitchFamily="2" charset="-78"/>
              </a:rPr>
              <a:t>روش کار:</a:t>
            </a:r>
          </a:p>
          <a:p>
            <a:pPr lvl="0" algn="just" rtl="1"/>
            <a:endParaRPr lang="fa-IR" sz="2200" dirty="0">
              <a:latin typeface="AmuzehNewNormalPS"/>
              <a:cs typeface="B Nazanin" panose="00000400000000000000" pitchFamily="2" charset="-78"/>
            </a:endParaRPr>
          </a:p>
          <a:p>
            <a:pPr lvl="0" algn="just" rtl="1"/>
            <a:r>
              <a:rPr lang="fa-IR" sz="2400" dirty="0">
                <a:latin typeface="AmuzehNewNormalPS"/>
                <a:cs typeface="B Nazanin" panose="00000400000000000000" pitchFamily="2" charset="-78"/>
              </a:rPr>
              <a:t>1- نقشه کار را بررسی کنید شکل 6 -7</a:t>
            </a:r>
          </a:p>
        </p:txBody>
      </p:sp>
      <p:sp>
        <p:nvSpPr>
          <p:cNvPr id="7" name="Rectangle 6"/>
          <p:cNvSpPr/>
          <p:nvPr/>
        </p:nvSpPr>
        <p:spPr>
          <a:xfrm>
            <a:off x="4666240" y="3068960"/>
            <a:ext cx="4167842" cy="461665"/>
          </a:xfrm>
          <a:prstGeom prst="rect">
            <a:avLst/>
          </a:prstGeom>
        </p:spPr>
        <p:txBody>
          <a:bodyPr wrap="square">
            <a:spAutoFit/>
          </a:bodyPr>
          <a:lstStyle/>
          <a:p>
            <a:pPr lvl="0" algn="just" rtl="1"/>
            <a:r>
              <a:rPr lang="fa-IR" sz="2400" dirty="0">
                <a:latin typeface="AmuzehNewNormalPS"/>
                <a:cs typeface="B Nazanin" panose="00000400000000000000" pitchFamily="2" charset="-78"/>
              </a:rPr>
              <a:t>شکل 6-7 نقشۀ یکی از قطعات رحل قرآن</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198700"/>
            <a:ext cx="4680520" cy="6470660"/>
          </a:xfrm>
          <a:prstGeom prst="rect">
            <a:avLst/>
          </a:prstGeom>
        </p:spPr>
      </p:pic>
    </p:spTree>
    <p:custDataLst>
      <p:tags r:id="rId2"/>
    </p:custDataLst>
    <p:extLst>
      <p:ext uri="{BB962C8B-B14F-4D97-AF65-F5344CB8AC3E}">
        <p14:creationId xmlns:p14="http://schemas.microsoft.com/office/powerpoint/2010/main" val="8118244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750"/>
                                        <p:tgtEl>
                                          <p:spTgt spid="7"/>
                                        </p:tgtEl>
                                      </p:cBhvr>
                                    </p:animEffect>
                                  </p:childTnLst>
                                </p:cTn>
                              </p:par>
                            </p:childTnLst>
                          </p:cTn>
                        </p:par>
                        <p:par>
                          <p:cTn id="12" fill="hold">
                            <p:stCondLst>
                              <p:cond delay="35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Rectangle 4"/>
          <p:cNvSpPr/>
          <p:nvPr/>
        </p:nvSpPr>
        <p:spPr>
          <a:xfrm>
            <a:off x="251519" y="260648"/>
            <a:ext cx="8640961" cy="6001643"/>
          </a:xfrm>
          <a:prstGeom prst="rect">
            <a:avLst/>
          </a:prstGeom>
        </p:spPr>
        <p:txBody>
          <a:bodyPr wrap="square">
            <a:spAutoFit/>
          </a:bodyPr>
          <a:lstStyle/>
          <a:p>
            <a:pPr lvl="0" algn="just" rtl="1"/>
            <a:endParaRPr lang="fa-IR" sz="2400" dirty="0">
              <a:latin typeface="AmuzehNewNormalPS"/>
              <a:cs typeface="B Nazanin" panose="00000400000000000000" pitchFamily="2" charset="-78"/>
            </a:endParaRPr>
          </a:p>
          <a:p>
            <a:pPr lvl="0" algn="just" rtl="1"/>
            <a:r>
              <a:rPr lang="fa-IR" sz="2400" dirty="0">
                <a:latin typeface="AmuzehNewNormalPS"/>
                <a:cs typeface="B Nazanin" panose="00000400000000000000" pitchFamily="2" charset="-78"/>
              </a:rPr>
              <a:t>2 - دو قطعه ام دی اف را با توجه به نقشه کار، خط کشی کنید. با استفاده از خط کش فلزی و مداد روی ام دی اف دو مستطیل با اندازه 15 </a:t>
            </a:r>
            <a:r>
              <a:rPr lang="fa-IR" sz="2400" dirty="0">
                <a:latin typeface="AmuzehNewNormalPS"/>
                <a:cs typeface="B Nazanin" panose="00000400000000000000" pitchFamily="2" charset="-78"/>
                <a:sym typeface="Wingdings 2" panose="05020102010507070707" pitchFamily="18" charset="2"/>
              </a:rPr>
              <a:t></a:t>
            </a:r>
            <a:r>
              <a:rPr lang="fa-IR" sz="2400" dirty="0">
                <a:latin typeface="AmuzehNewNormalPS"/>
                <a:cs typeface="B Nazanin" panose="00000400000000000000" pitchFamily="2" charset="-78"/>
              </a:rPr>
              <a:t> 30 سانتی متر رسم کنید. برای رسم خطوط عمود بر هم از گونیای فلزی استفاده کنید. سپس آن را با اره دستی ظریف بُر برش دهید </a:t>
            </a:r>
          </a:p>
          <a:p>
            <a:pPr lvl="0" algn="just" rtl="1"/>
            <a:endParaRPr lang="fa-IR" sz="2400" dirty="0">
              <a:latin typeface="AmuzehNewNormalPS"/>
              <a:cs typeface="B Nazanin" panose="00000400000000000000" pitchFamily="2" charset="-78"/>
            </a:endParaRPr>
          </a:p>
          <a:p>
            <a:pPr lvl="0" algn="just" rtl="1"/>
            <a:endParaRPr lang="fa-IR" sz="2400" dirty="0">
              <a:latin typeface="AmuzehNewNormalPS"/>
              <a:cs typeface="B Nazanin" panose="00000400000000000000" pitchFamily="2" charset="-78"/>
            </a:endParaRPr>
          </a:p>
          <a:p>
            <a:pPr lvl="0" algn="just" rtl="1"/>
            <a:endParaRPr lang="fa-IR" sz="2400" dirty="0">
              <a:latin typeface="AmuzehNewNormalPS"/>
              <a:cs typeface="B Nazanin" panose="00000400000000000000" pitchFamily="2" charset="-78"/>
            </a:endParaRPr>
          </a:p>
          <a:p>
            <a:pPr lvl="0" algn="just" rtl="1"/>
            <a:endParaRPr lang="fa-IR" sz="2400" dirty="0">
              <a:latin typeface="AmuzehNewNormalPS"/>
              <a:cs typeface="B Nazanin" panose="00000400000000000000" pitchFamily="2" charset="-78"/>
            </a:endParaRPr>
          </a:p>
          <a:p>
            <a:pPr lvl="0" algn="just" rtl="1"/>
            <a:endParaRPr lang="fa-IR" sz="2400" dirty="0">
              <a:latin typeface="AmuzehNewNormalPS"/>
              <a:cs typeface="B Nazanin" panose="00000400000000000000" pitchFamily="2" charset="-78"/>
            </a:endParaRPr>
          </a:p>
          <a:p>
            <a:pPr lvl="0" algn="just" rtl="1"/>
            <a:endParaRPr lang="fa-IR" sz="2400" dirty="0">
              <a:latin typeface="AmuzehNewNormalPS"/>
              <a:cs typeface="B Nazanin" panose="00000400000000000000" pitchFamily="2" charset="-78"/>
            </a:endParaRPr>
          </a:p>
          <a:p>
            <a:pPr lvl="0" algn="just" rtl="1"/>
            <a:endParaRPr lang="fa-IR" sz="2400" dirty="0">
              <a:latin typeface="AmuzehNewNormalPS"/>
              <a:cs typeface="B Nazanin" panose="00000400000000000000" pitchFamily="2" charset="-78"/>
            </a:endParaRPr>
          </a:p>
          <a:p>
            <a:pPr lvl="0" algn="just" rtl="1"/>
            <a:r>
              <a:rPr lang="fa-IR" sz="2400" b="1" dirty="0">
                <a:solidFill>
                  <a:srgbClr val="FF0000"/>
                </a:solidFill>
                <a:latin typeface="AmuzehNewNormalPS"/>
                <a:cs typeface="B Nazanin" panose="00000400000000000000" pitchFamily="2" charset="-78"/>
              </a:rPr>
              <a:t>نکات ایمنی</a:t>
            </a:r>
          </a:p>
          <a:p>
            <a:pPr lvl="0" algn="just" rtl="1"/>
            <a:endParaRPr lang="fa-IR" dirty="0">
              <a:latin typeface="AmuzehNewNormalPS"/>
              <a:cs typeface="B Nazanin" panose="00000400000000000000" pitchFamily="2" charset="-78"/>
            </a:endParaRPr>
          </a:p>
          <a:p>
            <a:pPr lvl="0" algn="just" rtl="1"/>
            <a:r>
              <a:rPr lang="fa-IR" sz="2400" dirty="0">
                <a:latin typeface="AmuzehNewNormalPS"/>
                <a:cs typeface="B Nazanin" panose="00000400000000000000" pitchFamily="2" charset="-78"/>
              </a:rPr>
              <a:t>هنگام کار با اره مواظب باشید که دست خود را نبرید. </a:t>
            </a:r>
          </a:p>
          <a:p>
            <a:pPr lvl="0" algn="just" rtl="1"/>
            <a:r>
              <a:rPr lang="fa-IR" sz="2400" dirty="0">
                <a:latin typeface="AmuzehNewNormalPS"/>
                <a:cs typeface="B Nazanin" panose="00000400000000000000" pitchFamily="2" charset="-78"/>
              </a:rPr>
              <a:t>از لمس کردن تیغه های اره حتی برای تمیز کردن خودداری کنید.</a:t>
            </a:r>
          </a:p>
        </p:txBody>
      </p:sp>
      <p:pic>
        <p:nvPicPr>
          <p:cNvPr id="2" name="Picture 1"/>
          <p:cNvPicPr>
            <a:picLocks noChangeAspect="1"/>
          </p:cNvPicPr>
          <p:nvPr/>
        </p:nvPicPr>
        <p:blipFill>
          <a:blip r:embed="rId5"/>
          <a:stretch>
            <a:fillRect/>
          </a:stretch>
        </p:blipFill>
        <p:spPr>
          <a:xfrm>
            <a:off x="285384" y="2132856"/>
            <a:ext cx="6233642" cy="2736304"/>
          </a:xfrm>
          <a:prstGeom prst="rect">
            <a:avLst/>
          </a:prstGeom>
        </p:spPr>
      </p:pic>
      <p:pic>
        <p:nvPicPr>
          <p:cNvPr id="3" name="Picture 2">
            <a:extLst>
              <a:ext uri="{FF2B5EF4-FFF2-40B4-BE49-F238E27FC236}">
                <a16:creationId xmlns:a16="http://schemas.microsoft.com/office/drawing/2014/main" id="{1937EE76-B110-A6F9-3DF2-A9FE4C4056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27642662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Rectangle 4"/>
          <p:cNvSpPr/>
          <p:nvPr/>
        </p:nvSpPr>
        <p:spPr>
          <a:xfrm>
            <a:off x="251520" y="332656"/>
            <a:ext cx="8640960" cy="830997"/>
          </a:xfrm>
          <a:prstGeom prst="rect">
            <a:avLst/>
          </a:prstGeom>
        </p:spPr>
        <p:txBody>
          <a:bodyPr wrap="square">
            <a:spAutoFit/>
          </a:bodyPr>
          <a:lstStyle/>
          <a:p>
            <a:pPr lvl="0" algn="just" rtl="1"/>
            <a:r>
              <a:rPr lang="fa-IR" sz="2400" dirty="0">
                <a:latin typeface="AmuzehNewNormalPS"/>
                <a:cs typeface="B Nazanin" panose="00000400000000000000" pitchFamily="2" charset="-78"/>
              </a:rPr>
              <a:t>3 – قطعات بریده شده را با ابزارهایی مانند خط کش، گونیا و پرگار یا شابلون دایره بر طبق نقشه خط کشی کنید.</a:t>
            </a:r>
          </a:p>
        </p:txBody>
      </p:sp>
      <p:pic>
        <p:nvPicPr>
          <p:cNvPr id="3" name="Picture 2"/>
          <p:cNvPicPr>
            <a:picLocks noChangeAspect="1"/>
          </p:cNvPicPr>
          <p:nvPr/>
        </p:nvPicPr>
        <p:blipFill>
          <a:blip r:embed="rId5"/>
          <a:stretch>
            <a:fillRect/>
          </a:stretch>
        </p:blipFill>
        <p:spPr>
          <a:xfrm>
            <a:off x="251520" y="1268761"/>
            <a:ext cx="7160182" cy="5328592"/>
          </a:xfrm>
          <a:prstGeom prst="rect">
            <a:avLst/>
          </a:prstGeom>
        </p:spPr>
      </p:pic>
      <p:pic>
        <p:nvPicPr>
          <p:cNvPr id="2" name="Picture 1">
            <a:extLst>
              <a:ext uri="{FF2B5EF4-FFF2-40B4-BE49-F238E27FC236}">
                <a16:creationId xmlns:a16="http://schemas.microsoft.com/office/drawing/2014/main" id="{0B5C3DD9-5A8A-6C8F-E6CC-C6293BF7C1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6979033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Rectangle 4"/>
          <p:cNvSpPr/>
          <p:nvPr/>
        </p:nvSpPr>
        <p:spPr>
          <a:xfrm>
            <a:off x="251520" y="465133"/>
            <a:ext cx="8640960" cy="4893647"/>
          </a:xfrm>
          <a:prstGeom prst="rect">
            <a:avLst/>
          </a:prstGeom>
        </p:spPr>
        <p:txBody>
          <a:bodyPr wrap="square">
            <a:spAutoFit/>
          </a:bodyPr>
          <a:lstStyle/>
          <a:p>
            <a:pPr lvl="0" algn="just" rtl="1"/>
            <a:endParaRPr lang="fa-IR" sz="2400" dirty="0">
              <a:latin typeface="AmuzehNewNormalPS"/>
              <a:cs typeface="B Nazanin" panose="00000400000000000000" pitchFamily="2" charset="-78"/>
            </a:endParaRPr>
          </a:p>
          <a:p>
            <a:pPr lvl="0" algn="just" rtl="1"/>
            <a:r>
              <a:rPr lang="fa-IR" sz="2400" dirty="0">
                <a:latin typeface="AmuzehNewNormalPS"/>
                <a:cs typeface="B Nazanin" panose="00000400000000000000" pitchFamily="2" charset="-78"/>
              </a:rPr>
              <a:t>4 –  قبل از این مرحله تمامی خطوط ترسیمی را با نقشه انطباق دهید. سپس با استفاده از اره دستی ظریف بر، قطعات را طبق خط کشی ها برش دهید.</a:t>
            </a:r>
          </a:p>
          <a:p>
            <a:pPr lvl="0" algn="just" rtl="1"/>
            <a:endParaRPr lang="fa-IR" sz="2400" dirty="0">
              <a:latin typeface="AmuzehNewNormalPS"/>
              <a:cs typeface="B Nazanin" panose="00000400000000000000" pitchFamily="2" charset="-78"/>
            </a:endParaRPr>
          </a:p>
          <a:p>
            <a:pPr lvl="0" algn="just" rtl="1"/>
            <a:r>
              <a:rPr lang="fa-IR" sz="2400" dirty="0">
                <a:latin typeface="AmuzehNewNormalPS"/>
                <a:cs typeface="B Nazanin" panose="00000400000000000000" pitchFamily="2" charset="-78"/>
              </a:rPr>
              <a:t> </a:t>
            </a:r>
          </a:p>
          <a:p>
            <a:pPr lvl="0" algn="just" rtl="1"/>
            <a:endParaRPr lang="fa-IR" sz="2400" dirty="0">
              <a:latin typeface="AmuzehNewNormalPS"/>
              <a:cs typeface="B Nazanin" panose="00000400000000000000" pitchFamily="2" charset="-78"/>
            </a:endParaRPr>
          </a:p>
          <a:p>
            <a:pPr lvl="0" algn="just" rtl="1"/>
            <a:endParaRPr lang="fa-IR" sz="2400" dirty="0">
              <a:latin typeface="AmuzehNewNormalPS"/>
              <a:cs typeface="B Nazanin" panose="00000400000000000000" pitchFamily="2" charset="-78"/>
            </a:endParaRPr>
          </a:p>
          <a:p>
            <a:pPr lvl="0" algn="just" rtl="1"/>
            <a:endParaRPr lang="fa-IR" sz="2400" dirty="0">
              <a:latin typeface="AmuzehNewNormalPS"/>
              <a:cs typeface="B Nazanin" panose="00000400000000000000" pitchFamily="2" charset="-78"/>
            </a:endParaRPr>
          </a:p>
          <a:p>
            <a:pPr lvl="0" algn="just" rtl="1"/>
            <a:endParaRPr lang="fa-IR" sz="2400" dirty="0">
              <a:latin typeface="AmuzehNewNormalPS"/>
              <a:cs typeface="B Nazanin" panose="00000400000000000000" pitchFamily="2" charset="-78"/>
            </a:endParaRPr>
          </a:p>
          <a:p>
            <a:pPr lvl="0" algn="just" rtl="1"/>
            <a:endParaRPr lang="fa-IR" sz="2400" dirty="0">
              <a:latin typeface="AmuzehNewNormalPS"/>
              <a:cs typeface="B Nazanin" panose="00000400000000000000" pitchFamily="2" charset="-78"/>
            </a:endParaRPr>
          </a:p>
          <a:p>
            <a:pPr lvl="0" algn="just" rtl="1"/>
            <a:endParaRPr lang="fa-IR" sz="2400" dirty="0">
              <a:latin typeface="AmuzehNewNormalPS"/>
              <a:cs typeface="B Nazanin" panose="00000400000000000000" pitchFamily="2" charset="-78"/>
            </a:endParaRPr>
          </a:p>
          <a:p>
            <a:pPr lvl="0" algn="just" rtl="1"/>
            <a:endParaRPr lang="fa-IR" sz="2400" dirty="0">
              <a:latin typeface="AmuzehNewNormalPS"/>
              <a:cs typeface="B Nazanin" panose="00000400000000000000" pitchFamily="2" charset="-78"/>
            </a:endParaRPr>
          </a:p>
          <a:p>
            <a:pPr lvl="0" algn="just" rtl="1"/>
            <a:endParaRPr lang="fa-IR" sz="2400" dirty="0">
              <a:latin typeface="AmuzehNewNormalPS"/>
              <a:cs typeface="B Nazanin" panose="00000400000000000000" pitchFamily="2" charset="-78"/>
            </a:endParaRPr>
          </a:p>
        </p:txBody>
      </p:sp>
      <p:pic>
        <p:nvPicPr>
          <p:cNvPr id="2" name="Picture 1"/>
          <p:cNvPicPr>
            <a:picLocks noChangeAspect="1"/>
          </p:cNvPicPr>
          <p:nvPr/>
        </p:nvPicPr>
        <p:blipFill>
          <a:blip r:embed="rId5"/>
          <a:stretch>
            <a:fillRect/>
          </a:stretch>
        </p:blipFill>
        <p:spPr>
          <a:xfrm>
            <a:off x="1363871" y="1916832"/>
            <a:ext cx="7539708" cy="3369940"/>
          </a:xfrm>
          <a:prstGeom prst="rect">
            <a:avLst/>
          </a:prstGeom>
        </p:spPr>
      </p:pic>
      <p:pic>
        <p:nvPicPr>
          <p:cNvPr id="3" name="Picture 2">
            <a:extLst>
              <a:ext uri="{FF2B5EF4-FFF2-40B4-BE49-F238E27FC236}">
                <a16:creationId xmlns:a16="http://schemas.microsoft.com/office/drawing/2014/main" id="{BDC99E14-E969-3FC7-90B3-0996F6058A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22817790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Rectangle 4"/>
          <p:cNvSpPr/>
          <p:nvPr/>
        </p:nvSpPr>
        <p:spPr>
          <a:xfrm>
            <a:off x="4384466" y="663830"/>
            <a:ext cx="4503886" cy="4893647"/>
          </a:xfrm>
          <a:prstGeom prst="rect">
            <a:avLst/>
          </a:prstGeom>
        </p:spPr>
        <p:txBody>
          <a:bodyPr wrap="square">
            <a:spAutoFit/>
          </a:bodyPr>
          <a:lstStyle/>
          <a:p>
            <a:pPr lvl="0" algn="just" rtl="1"/>
            <a:r>
              <a:rPr lang="fa-IR" sz="2400" dirty="0">
                <a:latin typeface="AmuzehNewNormalPS"/>
                <a:cs typeface="B Nazanin" panose="00000400000000000000" pitchFamily="2" charset="-78"/>
              </a:rPr>
              <a:t>برای جلوگیری از حرکت قطعه کار، آن را طوری به گیره ببندید که هنگام کار لرزش نداشته باشد.</a:t>
            </a:r>
          </a:p>
          <a:p>
            <a:pPr lvl="0" algn="just" rtl="1"/>
            <a:endParaRPr lang="fa-IR" sz="2400" dirty="0">
              <a:latin typeface="AmuzehNewNormalPS"/>
              <a:cs typeface="B Nazanin" panose="00000400000000000000" pitchFamily="2" charset="-78"/>
            </a:endParaRPr>
          </a:p>
          <a:p>
            <a:pPr lvl="0" algn="just" rtl="1"/>
            <a:r>
              <a:rPr lang="fa-IR" sz="2400" dirty="0">
                <a:latin typeface="AmuzehNewNormalPS"/>
                <a:cs typeface="B Nazanin" panose="00000400000000000000" pitchFamily="2" charset="-78"/>
              </a:rPr>
              <a:t>توجه داشته باشید گیره نیز روی میز کار چنان بسته شود که هنگام کار لرزش نداشته باشد و ارتفاع آن استاندارد باشد.</a:t>
            </a:r>
          </a:p>
          <a:p>
            <a:pPr lvl="0" algn="just" rtl="1"/>
            <a:endParaRPr lang="fa-IR" sz="2400" dirty="0">
              <a:latin typeface="AmuzehNewNormalPS"/>
              <a:cs typeface="B Nazanin" panose="00000400000000000000" pitchFamily="2" charset="-78"/>
            </a:endParaRPr>
          </a:p>
          <a:p>
            <a:pPr lvl="0" algn="just" rtl="1"/>
            <a:r>
              <a:rPr lang="fa-IR" sz="2400" b="1" dirty="0">
                <a:solidFill>
                  <a:srgbClr val="FF0000"/>
                </a:solidFill>
                <a:latin typeface="AmuzehNewNormalPS"/>
                <a:cs typeface="B Nazanin" panose="00000400000000000000" pitchFamily="2" charset="-78"/>
              </a:rPr>
              <a:t>پرسش</a:t>
            </a:r>
          </a:p>
          <a:p>
            <a:pPr lvl="0" algn="just" rtl="1"/>
            <a:endParaRPr lang="fa-IR" sz="2400" dirty="0">
              <a:latin typeface="AmuzehNewNormalPS"/>
              <a:cs typeface="B Nazanin" panose="00000400000000000000" pitchFamily="2" charset="-78"/>
            </a:endParaRPr>
          </a:p>
          <a:p>
            <a:pPr lvl="0" algn="just" rtl="1"/>
            <a:r>
              <a:rPr lang="fa-IR" sz="2400" dirty="0">
                <a:latin typeface="AmuzehNewNormalPS"/>
                <a:cs typeface="B Nazanin" panose="00000400000000000000" pitchFamily="2" charset="-78"/>
              </a:rPr>
              <a:t>چنانچه عرض یا طول شیار قطعه کارها بزرگ تر یا کوچک تر شود چه اتفاقی می افتد؟</a:t>
            </a:r>
          </a:p>
          <a:p>
            <a:pPr lvl="0" algn="just" rtl="1"/>
            <a:endParaRPr lang="fa-IR" sz="2400" dirty="0">
              <a:latin typeface="AmuzehNewNormalPS"/>
              <a:cs typeface="B Nazanin" panose="00000400000000000000" pitchFamily="2" charset="-78"/>
            </a:endParaRPr>
          </a:p>
        </p:txBody>
      </p:sp>
      <p:pic>
        <p:nvPicPr>
          <p:cNvPr id="3" name="Picture 2"/>
          <p:cNvPicPr>
            <a:picLocks noChangeAspect="1"/>
          </p:cNvPicPr>
          <p:nvPr/>
        </p:nvPicPr>
        <p:blipFill>
          <a:blip r:embed="rId5"/>
          <a:stretch>
            <a:fillRect/>
          </a:stretch>
        </p:blipFill>
        <p:spPr>
          <a:xfrm>
            <a:off x="296733" y="692696"/>
            <a:ext cx="4058415" cy="4612913"/>
          </a:xfrm>
          <a:prstGeom prst="rect">
            <a:avLst/>
          </a:prstGeom>
        </p:spPr>
      </p:pic>
      <p:pic>
        <p:nvPicPr>
          <p:cNvPr id="2" name="Picture 1">
            <a:extLst>
              <a:ext uri="{FF2B5EF4-FFF2-40B4-BE49-F238E27FC236}">
                <a16:creationId xmlns:a16="http://schemas.microsoft.com/office/drawing/2014/main" id="{FFB36269-4D21-48D4-0D66-AA7B901D8A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33021471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Rectangle 4"/>
          <p:cNvSpPr/>
          <p:nvPr/>
        </p:nvSpPr>
        <p:spPr>
          <a:xfrm>
            <a:off x="179512" y="332656"/>
            <a:ext cx="8708840" cy="4585871"/>
          </a:xfrm>
          <a:prstGeom prst="rect">
            <a:avLst/>
          </a:prstGeom>
        </p:spPr>
        <p:txBody>
          <a:bodyPr wrap="square">
            <a:spAutoFit/>
          </a:bodyPr>
          <a:lstStyle/>
          <a:p>
            <a:pPr lvl="0" algn="just" rtl="1"/>
            <a:r>
              <a:rPr lang="fa-IR" sz="2400" b="1" dirty="0">
                <a:solidFill>
                  <a:srgbClr val="FF0000"/>
                </a:solidFill>
                <a:latin typeface="AmuzehNewNormalPS"/>
                <a:cs typeface="B Nazanin" panose="00000400000000000000" pitchFamily="2" charset="-78"/>
              </a:rPr>
              <a:t>پرسش</a:t>
            </a:r>
          </a:p>
          <a:p>
            <a:pPr lvl="0"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چنانچه عرض یا طول شیار قطعه کارها بزرگ تر یا کوچک تر شود چه اتفاقی می افتد؟</a:t>
            </a:r>
          </a:p>
          <a:p>
            <a:pPr algn="just" rtl="1"/>
            <a:endParaRPr lang="fa-IR" sz="2400" dirty="0">
              <a:latin typeface="AmuzehNewNormalPS"/>
              <a:cs typeface="B Nazanin" panose="00000400000000000000" pitchFamily="2" charset="-78"/>
            </a:endParaRPr>
          </a:p>
          <a:p>
            <a:pPr lvl="0" algn="just" rtl="1"/>
            <a:r>
              <a:rPr lang="fa-IR" sz="2800" dirty="0">
                <a:solidFill>
                  <a:srgbClr val="C00000"/>
                </a:solidFill>
                <a:latin typeface="AmuzehNewNormalPS"/>
                <a:cs typeface="B Nazanin" panose="00000400000000000000" pitchFamily="2" charset="-78"/>
              </a:rPr>
              <a:t>جواب</a:t>
            </a:r>
          </a:p>
          <a:p>
            <a:pPr lvl="0" algn="just" rtl="1"/>
            <a:r>
              <a:rPr lang="fa-IR" sz="2400" dirty="0">
                <a:latin typeface="AmuzehNewNormalPS"/>
                <a:cs typeface="B Nazanin" panose="00000400000000000000" pitchFamily="2" charset="-78"/>
              </a:rPr>
              <a:t>این پروژه از دو قسمت تشکیل شده که باید شیاری یکسان در هر قسمت ایجاد کنیم تا قطعات داخل هم بروند و رحل به خوبی کار کند  یا باز و بسته شود</a:t>
            </a:r>
          </a:p>
          <a:p>
            <a:pPr lvl="0" algn="just" rtl="1"/>
            <a:r>
              <a:rPr lang="fa-IR" sz="2400" dirty="0">
                <a:latin typeface="AmuzehNewNormalPS"/>
                <a:cs typeface="B Nazanin" panose="00000400000000000000" pitchFamily="2" charset="-78"/>
              </a:rPr>
              <a:t>اگر :</a:t>
            </a:r>
          </a:p>
          <a:p>
            <a:pPr lvl="0" algn="just" rtl="1"/>
            <a:r>
              <a:rPr lang="fa-IR" sz="2400" dirty="0">
                <a:latin typeface="AmuzehNewNormalPS"/>
                <a:cs typeface="B Nazanin" panose="00000400000000000000" pitchFamily="2" charset="-78"/>
              </a:rPr>
              <a:t>شیارها کوچک باشند دوقطعه داخل هم فرو نرفته و رحلی ساخته نمی شود.</a:t>
            </a:r>
          </a:p>
          <a:p>
            <a:pPr lvl="0" algn="just" rtl="1"/>
            <a:r>
              <a:rPr lang="fa-IR" sz="2400" dirty="0">
                <a:latin typeface="AmuzehNewNormalPS"/>
                <a:cs typeface="B Nazanin" panose="00000400000000000000" pitchFamily="2" charset="-78"/>
              </a:rPr>
              <a:t>و اگر :</a:t>
            </a:r>
          </a:p>
          <a:p>
            <a:pPr lvl="0" algn="just" rtl="1"/>
            <a:r>
              <a:rPr lang="fa-IR" sz="2400" dirty="0">
                <a:latin typeface="AmuzehNewNormalPS"/>
                <a:cs typeface="B Nazanin" panose="00000400000000000000" pitchFamily="2" charset="-78"/>
              </a:rPr>
              <a:t>شیارها بزرگ باشند پایه های رحل بزرگ می شود و دوپایه شل بوده و زیاد از هم باز می شوند. پس باید شیارها یکسان و متناسب هم باشند تا پایه ها در هم فیکس شوند.</a:t>
            </a:r>
          </a:p>
        </p:txBody>
      </p:sp>
      <p:pic>
        <p:nvPicPr>
          <p:cNvPr id="2" name="Picture 1">
            <a:extLst>
              <a:ext uri="{FF2B5EF4-FFF2-40B4-BE49-F238E27FC236}">
                <a16:creationId xmlns:a16="http://schemas.microsoft.com/office/drawing/2014/main" id="{960783CA-2D08-A091-D516-2631F12E36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35875944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Rectangle 4"/>
          <p:cNvSpPr/>
          <p:nvPr/>
        </p:nvSpPr>
        <p:spPr>
          <a:xfrm>
            <a:off x="251520" y="476672"/>
            <a:ext cx="8568953" cy="2677656"/>
          </a:xfrm>
          <a:prstGeom prst="rect">
            <a:avLst/>
          </a:prstGeom>
        </p:spPr>
        <p:txBody>
          <a:bodyPr wrap="square">
            <a:spAutoFit/>
          </a:bodyPr>
          <a:lstStyle/>
          <a:p>
            <a:pPr lvl="0" algn="just" rtl="1"/>
            <a:r>
              <a:rPr lang="fa-IR" sz="2400" dirty="0">
                <a:latin typeface="AmuzehNewNormalPS"/>
                <a:cs typeface="B Nazanin" panose="00000400000000000000" pitchFamily="2" charset="-78"/>
              </a:rPr>
              <a:t>6 –  بعد از آماده شدن دو قطعه رحل قرآن، از محل شیار، قطعات را داخل هم قرار دهید</a:t>
            </a:r>
          </a:p>
          <a:p>
            <a:pPr lvl="0" algn="just" rtl="1"/>
            <a:r>
              <a:rPr lang="fa-IR" sz="2400" dirty="0">
                <a:latin typeface="AmuzehNewNormalPS"/>
                <a:cs typeface="B Nazanin" panose="00000400000000000000" pitchFamily="2" charset="-78"/>
              </a:rPr>
              <a:t>شکل 12-7</a:t>
            </a:r>
          </a:p>
          <a:p>
            <a:pPr lvl="0" algn="just" rtl="1"/>
            <a:r>
              <a:rPr lang="fa-IR" sz="2400" dirty="0">
                <a:latin typeface="AmuzehNewNormalPS"/>
                <a:cs typeface="B Nazanin" panose="00000400000000000000" pitchFamily="2" charset="-78"/>
              </a:rPr>
              <a:t>حال می توانید برای قرائت قرآن از رحلی که ساخته اید استفاده کنید</a:t>
            </a:r>
          </a:p>
          <a:p>
            <a:pPr lvl="0" algn="just" rtl="1"/>
            <a:r>
              <a:rPr lang="fa-IR" sz="2400" dirty="0">
                <a:latin typeface="AmuzehNewNormalPS"/>
                <a:cs typeface="B Nazanin" panose="00000400000000000000" pitchFamily="2" charset="-78"/>
              </a:rPr>
              <a:t>شکل 12-7</a:t>
            </a:r>
          </a:p>
          <a:p>
            <a:pPr lvl="0" algn="just" rtl="1"/>
            <a:r>
              <a:rPr lang="fa-IR" sz="2400" dirty="0">
                <a:latin typeface="AmuzehNewNormalPS"/>
                <a:cs typeface="B Nazanin" panose="00000400000000000000" pitchFamily="2" charset="-78"/>
              </a:rPr>
              <a:t> البته می توانید برای زیبا شدن کار، به لبه ها فرم دهید و همچنین برچسب هایی با نقش های تذهیب بر روی سطح قطعاتی که ساخته اید، بچسبانید. </a:t>
            </a:r>
          </a:p>
          <a:p>
            <a:pPr lvl="0" algn="just" rtl="1"/>
            <a:r>
              <a:rPr lang="fa-IR" sz="2400" dirty="0">
                <a:latin typeface="AmuzehNewNormalPS"/>
                <a:cs typeface="B Nazanin" panose="00000400000000000000" pitchFamily="2" charset="-78"/>
              </a:rPr>
              <a:t>در شکل زیر نمونه هایی از رحل های آماده شده با این روش آورده شده است. </a:t>
            </a:r>
          </a:p>
        </p:txBody>
      </p:sp>
      <p:pic>
        <p:nvPicPr>
          <p:cNvPr id="2" name="Picture 1"/>
          <p:cNvPicPr>
            <a:picLocks noChangeAspect="1"/>
          </p:cNvPicPr>
          <p:nvPr/>
        </p:nvPicPr>
        <p:blipFill>
          <a:blip r:embed="rId5"/>
          <a:stretch>
            <a:fillRect/>
          </a:stretch>
        </p:blipFill>
        <p:spPr>
          <a:xfrm>
            <a:off x="6060158" y="3789040"/>
            <a:ext cx="2760315" cy="2173611"/>
          </a:xfrm>
          <a:prstGeom prst="rect">
            <a:avLst/>
          </a:prstGeom>
        </p:spPr>
      </p:pic>
      <p:pic>
        <p:nvPicPr>
          <p:cNvPr id="4" name="Picture 3"/>
          <p:cNvPicPr>
            <a:picLocks noChangeAspect="1"/>
          </p:cNvPicPr>
          <p:nvPr/>
        </p:nvPicPr>
        <p:blipFill>
          <a:blip r:embed="rId6"/>
          <a:stretch>
            <a:fillRect/>
          </a:stretch>
        </p:blipFill>
        <p:spPr>
          <a:xfrm>
            <a:off x="1307630" y="3789040"/>
            <a:ext cx="4752528" cy="1872208"/>
          </a:xfrm>
          <a:prstGeom prst="rect">
            <a:avLst/>
          </a:prstGeom>
        </p:spPr>
      </p:pic>
      <p:pic>
        <p:nvPicPr>
          <p:cNvPr id="3" name="Picture 2">
            <a:extLst>
              <a:ext uri="{FF2B5EF4-FFF2-40B4-BE49-F238E27FC236}">
                <a16:creationId xmlns:a16="http://schemas.microsoft.com/office/drawing/2014/main" id="{DDD06B9C-8142-DFFE-6EE2-19E87052897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36641920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1000"/>
                                        <p:tgtEl>
                                          <p:spTgt spid="2"/>
                                        </p:tgtEl>
                                      </p:cBhvr>
                                    </p:animEffect>
                                  </p:childTnLst>
                                </p:cTn>
                              </p:par>
                            </p:childTnLst>
                          </p:cTn>
                        </p:par>
                        <p:par>
                          <p:cTn id="12" fill="hold">
                            <p:stCondLst>
                              <p:cond delay="2000"/>
                            </p:stCondLst>
                            <p:childTnLst>
                              <p:par>
                                <p:cTn id="13" presetID="14" presetClass="entr" presetSubtype="1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107504" y="332656"/>
            <a:ext cx="8784976" cy="4585871"/>
          </a:xfrm>
          <a:prstGeom prst="rect">
            <a:avLst/>
          </a:prstGeom>
        </p:spPr>
        <p:txBody>
          <a:bodyPr wrap="square">
            <a:spAutoFit/>
          </a:bodyPr>
          <a:lstStyle/>
          <a:p>
            <a:pPr algn="just" rtl="1"/>
            <a:endParaRPr lang="fa-IR" sz="2800" dirty="0">
              <a:latin typeface="AmuzehNewNormalPS"/>
              <a:cs typeface="B Nazanin" panose="00000400000000000000" pitchFamily="2" charset="-78"/>
            </a:endParaRPr>
          </a:p>
          <a:p>
            <a:pPr algn="just" rtl="1"/>
            <a:r>
              <a:rPr lang="fa-IR" sz="2400" b="1" dirty="0">
                <a:solidFill>
                  <a:srgbClr val="FF0000"/>
                </a:solidFill>
                <a:latin typeface="AmuzehNewNormalPS"/>
                <a:cs typeface="B Nazanin" panose="00000400000000000000" pitchFamily="2" charset="-78"/>
              </a:rPr>
              <a:t>ساخت جعبه لوازم (نیمه تجویزی)</a:t>
            </a:r>
          </a:p>
          <a:p>
            <a:pPr algn="just" rtl="1"/>
            <a:endParaRPr lang="fa-IR" sz="2400" dirty="0">
              <a:latin typeface="AmuzehNewNormalPS"/>
              <a:cs typeface="B Nazanin" panose="00000400000000000000" pitchFamily="2" charset="-78"/>
            </a:endParaRPr>
          </a:p>
          <a:p>
            <a:pPr algn="just" rtl="1"/>
            <a:r>
              <a:rPr lang="fa-IR" sz="2400" b="1" dirty="0">
                <a:solidFill>
                  <a:srgbClr val="00B050"/>
                </a:solidFill>
                <a:latin typeface="AmuzehNewNormalPS"/>
                <a:cs typeface="B Nazanin" panose="00000400000000000000" pitchFamily="2" charset="-78"/>
              </a:rPr>
              <a:t>مواد و وسایل مورد نیاز: </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قطعه ام دی اف به ضخامت 8 میلی متر و به ابعاد 26</a:t>
            </a:r>
            <a:r>
              <a:rPr lang="fa-IR" sz="2000" dirty="0">
                <a:latin typeface="AmuzehNewNormalPS"/>
                <a:cs typeface="B Nazanin" panose="00000400000000000000" pitchFamily="2" charset="-78"/>
                <a:sym typeface="Wingdings 2" panose="05020102010507070707" pitchFamily="18" charset="2"/>
              </a:rPr>
              <a:t></a:t>
            </a:r>
            <a:r>
              <a:rPr lang="fa-IR" sz="2400" dirty="0">
                <a:latin typeface="AmuzehNewNormalPS"/>
                <a:cs typeface="B Nazanin" panose="00000400000000000000" pitchFamily="2" charset="-78"/>
              </a:rPr>
              <a:t>70</a:t>
            </a:r>
          </a:p>
          <a:p>
            <a:pPr algn="just" rtl="1"/>
            <a:r>
              <a:rPr lang="fa-IR" sz="2400" dirty="0">
                <a:latin typeface="AmuzehNewNormalPS"/>
                <a:cs typeface="B Nazanin" panose="00000400000000000000" pitchFamily="2" charset="-78"/>
              </a:rPr>
              <a:t>چسب چوب </a:t>
            </a:r>
          </a:p>
          <a:p>
            <a:pPr algn="just" rtl="1"/>
            <a:r>
              <a:rPr lang="fa-IR" sz="2400" dirty="0">
                <a:latin typeface="AmuzehNewNormalPS"/>
                <a:cs typeface="B Nazanin" panose="00000400000000000000" pitchFamily="2" charset="-78"/>
              </a:rPr>
              <a:t>اره دستی چوب بری پشت دار (ظریف بُر) </a:t>
            </a:r>
          </a:p>
          <a:p>
            <a:pPr algn="just" rtl="1"/>
            <a:r>
              <a:rPr lang="fa-IR" sz="2400" dirty="0">
                <a:latin typeface="AmuzehNewNormalPS"/>
                <a:cs typeface="B Nazanin" panose="00000400000000000000" pitchFamily="2" charset="-78"/>
              </a:rPr>
              <a:t>پیچ دستی </a:t>
            </a:r>
          </a:p>
          <a:p>
            <a:pPr algn="just" rtl="1"/>
            <a:r>
              <a:rPr lang="fa-IR" sz="2400" dirty="0">
                <a:latin typeface="AmuzehNewNormalPS"/>
                <a:cs typeface="B Nazanin" panose="00000400000000000000" pitchFamily="2" charset="-78"/>
              </a:rPr>
              <a:t>دریل دستی و مته شماره 5 </a:t>
            </a:r>
          </a:p>
          <a:p>
            <a:pPr algn="just" rtl="1"/>
            <a:r>
              <a:rPr lang="fa-IR" sz="2400" dirty="0">
                <a:latin typeface="AmuzehNewNormalPS"/>
                <a:cs typeface="B Nazanin" panose="00000400000000000000" pitchFamily="2" charset="-78"/>
              </a:rPr>
              <a:t>کاغذ سنباده زبر نمره 60 یا 80 </a:t>
            </a:r>
          </a:p>
          <a:p>
            <a:pPr algn="just" rtl="1"/>
            <a:r>
              <a:rPr lang="fa-IR" sz="2400" dirty="0">
                <a:latin typeface="AmuzehNewNormalPS"/>
                <a:cs typeface="B Nazanin" panose="00000400000000000000" pitchFamily="2" charset="-78"/>
              </a:rPr>
              <a:t>وسایل اندازه گیری و خط کشی از جمله خط کش فلزی، گونیای فلزی، مداد و ...</a:t>
            </a:r>
          </a:p>
        </p:txBody>
      </p:sp>
      <p:pic>
        <p:nvPicPr>
          <p:cNvPr id="2" name="Picture 1">
            <a:extLst>
              <a:ext uri="{FF2B5EF4-FFF2-40B4-BE49-F238E27FC236}">
                <a16:creationId xmlns:a16="http://schemas.microsoft.com/office/drawing/2014/main" id="{4F336E59-53F7-D447-877A-71C4F31ECD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35333088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down)">
                                      <p:cBhvr>
                                        <p:cTn id="7" dur="290">
                                          <p:stCondLst>
                                            <p:cond delay="0"/>
                                          </p:stCondLst>
                                        </p:cTn>
                                        <p:tgtEl>
                                          <p:spTgt spid="6">
                                            <p:txEl>
                                              <p:pRg st="1" end="1"/>
                                            </p:txEl>
                                          </p:spTgt>
                                        </p:tgtEl>
                                      </p:cBhvr>
                                    </p:animEffect>
                                    <p:anim calcmode="lin" valueType="num">
                                      <p:cBhvr>
                                        <p:cTn id="8" dur="911"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xEl>
                                              <p:pRg st="1" end="1"/>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xEl>
                                              <p:pRg st="1" end="1"/>
                                            </p:txEl>
                                          </p:spTgt>
                                        </p:tgtEl>
                                      </p:cBhvr>
                                      <p:to x="100000" y="60000"/>
                                    </p:animScale>
                                    <p:animScale>
                                      <p:cBhvr>
                                        <p:cTn id="14" dur="83" decel="50000">
                                          <p:stCondLst>
                                            <p:cond delay="338"/>
                                          </p:stCondLst>
                                        </p:cTn>
                                        <p:tgtEl>
                                          <p:spTgt spid="6">
                                            <p:txEl>
                                              <p:pRg st="1" end="1"/>
                                            </p:txEl>
                                          </p:spTgt>
                                        </p:tgtEl>
                                      </p:cBhvr>
                                      <p:to x="100000" y="100000"/>
                                    </p:animScale>
                                    <p:animScale>
                                      <p:cBhvr>
                                        <p:cTn id="15" dur="13">
                                          <p:stCondLst>
                                            <p:cond delay="656"/>
                                          </p:stCondLst>
                                        </p:cTn>
                                        <p:tgtEl>
                                          <p:spTgt spid="6">
                                            <p:txEl>
                                              <p:pRg st="1" end="1"/>
                                            </p:txEl>
                                          </p:spTgt>
                                        </p:tgtEl>
                                      </p:cBhvr>
                                      <p:to x="100000" y="80000"/>
                                    </p:animScale>
                                    <p:animScale>
                                      <p:cBhvr>
                                        <p:cTn id="16" dur="83" decel="50000">
                                          <p:stCondLst>
                                            <p:cond delay="669"/>
                                          </p:stCondLst>
                                        </p:cTn>
                                        <p:tgtEl>
                                          <p:spTgt spid="6">
                                            <p:txEl>
                                              <p:pRg st="1" end="1"/>
                                            </p:txEl>
                                          </p:spTgt>
                                        </p:tgtEl>
                                      </p:cBhvr>
                                      <p:to x="100000" y="100000"/>
                                    </p:animScale>
                                    <p:animScale>
                                      <p:cBhvr>
                                        <p:cTn id="17" dur="13">
                                          <p:stCondLst>
                                            <p:cond delay="821"/>
                                          </p:stCondLst>
                                        </p:cTn>
                                        <p:tgtEl>
                                          <p:spTgt spid="6">
                                            <p:txEl>
                                              <p:pRg st="1" end="1"/>
                                            </p:txEl>
                                          </p:spTgt>
                                        </p:tgtEl>
                                      </p:cBhvr>
                                      <p:to x="100000" y="90000"/>
                                    </p:animScale>
                                    <p:animScale>
                                      <p:cBhvr>
                                        <p:cTn id="18" dur="83" decel="50000">
                                          <p:stCondLst>
                                            <p:cond delay="834"/>
                                          </p:stCondLst>
                                        </p:cTn>
                                        <p:tgtEl>
                                          <p:spTgt spid="6">
                                            <p:txEl>
                                              <p:pRg st="1" end="1"/>
                                            </p:txEl>
                                          </p:spTgt>
                                        </p:tgtEl>
                                      </p:cBhvr>
                                      <p:to x="100000" y="100000"/>
                                    </p:animScale>
                                    <p:animScale>
                                      <p:cBhvr>
                                        <p:cTn id="19" dur="13">
                                          <p:stCondLst>
                                            <p:cond delay="904"/>
                                          </p:stCondLst>
                                        </p:cTn>
                                        <p:tgtEl>
                                          <p:spTgt spid="6">
                                            <p:txEl>
                                              <p:pRg st="1" end="1"/>
                                            </p:txEl>
                                          </p:spTgt>
                                        </p:tgtEl>
                                      </p:cBhvr>
                                      <p:to x="100000" y="95000"/>
                                    </p:animScale>
                                    <p:animScale>
                                      <p:cBhvr>
                                        <p:cTn id="20" dur="83" decel="50000">
                                          <p:stCondLst>
                                            <p:cond delay="917"/>
                                          </p:stCondLst>
                                        </p:cTn>
                                        <p:tgtEl>
                                          <p:spTgt spid="6">
                                            <p:txEl>
                                              <p:pRg st="1" end="1"/>
                                            </p:txEl>
                                          </p:spTgt>
                                        </p:tgtEl>
                                      </p:cBhvr>
                                      <p:to x="100000" y="100000"/>
                                    </p:animScale>
                                  </p:childTnLst>
                                </p:cTn>
                              </p:par>
                            </p:childTnLst>
                          </p:cTn>
                        </p:par>
                        <p:par>
                          <p:cTn id="21" fill="hold">
                            <p:stCondLst>
                              <p:cond delay="1000"/>
                            </p:stCondLst>
                            <p:childTnLst>
                              <p:par>
                                <p:cTn id="22" presetID="26" presetClass="entr" presetSubtype="0" fill="hold" grpId="0" nodeType="after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wipe(down)">
                                      <p:cBhvr>
                                        <p:cTn id="24" dur="290">
                                          <p:stCondLst>
                                            <p:cond delay="0"/>
                                          </p:stCondLst>
                                        </p:cTn>
                                        <p:tgtEl>
                                          <p:spTgt spid="6">
                                            <p:txEl>
                                              <p:pRg st="3" end="3"/>
                                            </p:txEl>
                                          </p:spTgt>
                                        </p:tgtEl>
                                      </p:cBhvr>
                                    </p:animEffect>
                                    <p:anim calcmode="lin" valueType="num">
                                      <p:cBhvr>
                                        <p:cTn id="25" dur="911" tmFilter="0,0; 0.14,0.36; 0.43,0.73; 0.71,0.91; 1.0,1.0">
                                          <p:stCondLst>
                                            <p:cond delay="0"/>
                                          </p:stCondLst>
                                        </p:cTn>
                                        <p:tgtEl>
                                          <p:spTgt spid="6">
                                            <p:txEl>
                                              <p:pRg st="3" end="3"/>
                                            </p:txEl>
                                          </p:spTgt>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6">
                                            <p:txEl>
                                              <p:pRg st="3" end="3"/>
                                            </p:txEl>
                                          </p:spTgt>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6">
                                            <p:txEl>
                                              <p:pRg st="3" end="3"/>
                                            </p:txEl>
                                          </p:spTgt>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6">
                                            <p:txEl>
                                              <p:pRg st="3" end="3"/>
                                            </p:txEl>
                                          </p:spTgt>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6">
                                            <p:txEl>
                                              <p:pRg st="3" end="3"/>
                                            </p:txEl>
                                          </p:spTgt>
                                        </p:tgtEl>
                                        <p:attrNameLst>
                                          <p:attrName>ppt_y</p:attrName>
                                        </p:attrNameLst>
                                      </p:cBhvr>
                                      <p:tavLst>
                                        <p:tav tm="0" fmla="#ppt_y-sin(pi*$)/81">
                                          <p:val>
                                            <p:fltVal val="0"/>
                                          </p:val>
                                        </p:tav>
                                        <p:tav tm="100000">
                                          <p:val>
                                            <p:fltVal val="1"/>
                                          </p:val>
                                        </p:tav>
                                      </p:tavLst>
                                    </p:anim>
                                    <p:animScale>
                                      <p:cBhvr>
                                        <p:cTn id="30" dur="13">
                                          <p:stCondLst>
                                            <p:cond delay="325"/>
                                          </p:stCondLst>
                                        </p:cTn>
                                        <p:tgtEl>
                                          <p:spTgt spid="6">
                                            <p:txEl>
                                              <p:pRg st="3" end="3"/>
                                            </p:txEl>
                                          </p:spTgt>
                                        </p:tgtEl>
                                      </p:cBhvr>
                                      <p:to x="100000" y="60000"/>
                                    </p:animScale>
                                    <p:animScale>
                                      <p:cBhvr>
                                        <p:cTn id="31" dur="83" decel="50000">
                                          <p:stCondLst>
                                            <p:cond delay="338"/>
                                          </p:stCondLst>
                                        </p:cTn>
                                        <p:tgtEl>
                                          <p:spTgt spid="6">
                                            <p:txEl>
                                              <p:pRg st="3" end="3"/>
                                            </p:txEl>
                                          </p:spTgt>
                                        </p:tgtEl>
                                      </p:cBhvr>
                                      <p:to x="100000" y="100000"/>
                                    </p:animScale>
                                    <p:animScale>
                                      <p:cBhvr>
                                        <p:cTn id="32" dur="13">
                                          <p:stCondLst>
                                            <p:cond delay="656"/>
                                          </p:stCondLst>
                                        </p:cTn>
                                        <p:tgtEl>
                                          <p:spTgt spid="6">
                                            <p:txEl>
                                              <p:pRg st="3" end="3"/>
                                            </p:txEl>
                                          </p:spTgt>
                                        </p:tgtEl>
                                      </p:cBhvr>
                                      <p:to x="100000" y="80000"/>
                                    </p:animScale>
                                    <p:animScale>
                                      <p:cBhvr>
                                        <p:cTn id="33" dur="83" decel="50000">
                                          <p:stCondLst>
                                            <p:cond delay="669"/>
                                          </p:stCondLst>
                                        </p:cTn>
                                        <p:tgtEl>
                                          <p:spTgt spid="6">
                                            <p:txEl>
                                              <p:pRg st="3" end="3"/>
                                            </p:txEl>
                                          </p:spTgt>
                                        </p:tgtEl>
                                      </p:cBhvr>
                                      <p:to x="100000" y="100000"/>
                                    </p:animScale>
                                    <p:animScale>
                                      <p:cBhvr>
                                        <p:cTn id="34" dur="13">
                                          <p:stCondLst>
                                            <p:cond delay="821"/>
                                          </p:stCondLst>
                                        </p:cTn>
                                        <p:tgtEl>
                                          <p:spTgt spid="6">
                                            <p:txEl>
                                              <p:pRg st="3" end="3"/>
                                            </p:txEl>
                                          </p:spTgt>
                                        </p:tgtEl>
                                      </p:cBhvr>
                                      <p:to x="100000" y="90000"/>
                                    </p:animScale>
                                    <p:animScale>
                                      <p:cBhvr>
                                        <p:cTn id="35" dur="83" decel="50000">
                                          <p:stCondLst>
                                            <p:cond delay="834"/>
                                          </p:stCondLst>
                                        </p:cTn>
                                        <p:tgtEl>
                                          <p:spTgt spid="6">
                                            <p:txEl>
                                              <p:pRg st="3" end="3"/>
                                            </p:txEl>
                                          </p:spTgt>
                                        </p:tgtEl>
                                      </p:cBhvr>
                                      <p:to x="100000" y="100000"/>
                                    </p:animScale>
                                    <p:animScale>
                                      <p:cBhvr>
                                        <p:cTn id="36" dur="13">
                                          <p:stCondLst>
                                            <p:cond delay="904"/>
                                          </p:stCondLst>
                                        </p:cTn>
                                        <p:tgtEl>
                                          <p:spTgt spid="6">
                                            <p:txEl>
                                              <p:pRg st="3" end="3"/>
                                            </p:txEl>
                                          </p:spTgt>
                                        </p:tgtEl>
                                      </p:cBhvr>
                                      <p:to x="100000" y="95000"/>
                                    </p:animScale>
                                    <p:animScale>
                                      <p:cBhvr>
                                        <p:cTn id="37" dur="83" decel="50000">
                                          <p:stCondLst>
                                            <p:cond delay="917"/>
                                          </p:stCondLst>
                                        </p:cTn>
                                        <p:tgtEl>
                                          <p:spTgt spid="6">
                                            <p:txEl>
                                              <p:pRg st="3" end="3"/>
                                            </p:txEl>
                                          </p:spTgt>
                                        </p:tgtEl>
                                      </p:cBhvr>
                                      <p:to x="100000" y="100000"/>
                                    </p:animScale>
                                  </p:childTnLst>
                                </p:cTn>
                              </p:par>
                            </p:childTnLst>
                          </p:cTn>
                        </p:par>
                        <p:par>
                          <p:cTn id="38" fill="hold">
                            <p:stCondLst>
                              <p:cond delay="2000"/>
                            </p:stCondLst>
                            <p:childTnLst>
                              <p:par>
                                <p:cTn id="39" presetID="26" presetClass="entr" presetSubtype="0" fill="hold" grpId="0" nodeType="after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wipe(down)">
                                      <p:cBhvr>
                                        <p:cTn id="41" dur="290">
                                          <p:stCondLst>
                                            <p:cond delay="0"/>
                                          </p:stCondLst>
                                        </p:cTn>
                                        <p:tgtEl>
                                          <p:spTgt spid="6">
                                            <p:txEl>
                                              <p:pRg st="5" end="5"/>
                                            </p:txEl>
                                          </p:spTgt>
                                        </p:tgtEl>
                                      </p:cBhvr>
                                    </p:animEffect>
                                    <p:anim calcmode="lin" valueType="num">
                                      <p:cBhvr>
                                        <p:cTn id="42" dur="911" tmFilter="0,0; 0.14,0.36; 0.43,0.73; 0.71,0.91; 1.0,1.0">
                                          <p:stCondLst>
                                            <p:cond delay="0"/>
                                          </p:stCondLst>
                                        </p:cTn>
                                        <p:tgtEl>
                                          <p:spTgt spid="6">
                                            <p:txEl>
                                              <p:pRg st="5" end="5"/>
                                            </p:txEl>
                                          </p:spTgt>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6">
                                            <p:txEl>
                                              <p:pRg st="5" end="5"/>
                                            </p:txEl>
                                          </p:spTgt>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6">
                                            <p:txEl>
                                              <p:pRg st="5" end="5"/>
                                            </p:txEl>
                                          </p:spTgt>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6">
                                            <p:txEl>
                                              <p:pRg st="5" end="5"/>
                                            </p:txEl>
                                          </p:spTgt>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6">
                                            <p:txEl>
                                              <p:pRg st="5" end="5"/>
                                            </p:txEl>
                                          </p:spTgt>
                                        </p:tgtEl>
                                        <p:attrNameLst>
                                          <p:attrName>ppt_y</p:attrName>
                                        </p:attrNameLst>
                                      </p:cBhvr>
                                      <p:tavLst>
                                        <p:tav tm="0" fmla="#ppt_y-sin(pi*$)/81">
                                          <p:val>
                                            <p:fltVal val="0"/>
                                          </p:val>
                                        </p:tav>
                                        <p:tav tm="100000">
                                          <p:val>
                                            <p:fltVal val="1"/>
                                          </p:val>
                                        </p:tav>
                                      </p:tavLst>
                                    </p:anim>
                                    <p:animScale>
                                      <p:cBhvr>
                                        <p:cTn id="47" dur="13">
                                          <p:stCondLst>
                                            <p:cond delay="325"/>
                                          </p:stCondLst>
                                        </p:cTn>
                                        <p:tgtEl>
                                          <p:spTgt spid="6">
                                            <p:txEl>
                                              <p:pRg st="5" end="5"/>
                                            </p:txEl>
                                          </p:spTgt>
                                        </p:tgtEl>
                                      </p:cBhvr>
                                      <p:to x="100000" y="60000"/>
                                    </p:animScale>
                                    <p:animScale>
                                      <p:cBhvr>
                                        <p:cTn id="48" dur="83" decel="50000">
                                          <p:stCondLst>
                                            <p:cond delay="338"/>
                                          </p:stCondLst>
                                        </p:cTn>
                                        <p:tgtEl>
                                          <p:spTgt spid="6">
                                            <p:txEl>
                                              <p:pRg st="5" end="5"/>
                                            </p:txEl>
                                          </p:spTgt>
                                        </p:tgtEl>
                                      </p:cBhvr>
                                      <p:to x="100000" y="100000"/>
                                    </p:animScale>
                                    <p:animScale>
                                      <p:cBhvr>
                                        <p:cTn id="49" dur="13">
                                          <p:stCondLst>
                                            <p:cond delay="656"/>
                                          </p:stCondLst>
                                        </p:cTn>
                                        <p:tgtEl>
                                          <p:spTgt spid="6">
                                            <p:txEl>
                                              <p:pRg st="5" end="5"/>
                                            </p:txEl>
                                          </p:spTgt>
                                        </p:tgtEl>
                                      </p:cBhvr>
                                      <p:to x="100000" y="80000"/>
                                    </p:animScale>
                                    <p:animScale>
                                      <p:cBhvr>
                                        <p:cTn id="50" dur="83" decel="50000">
                                          <p:stCondLst>
                                            <p:cond delay="669"/>
                                          </p:stCondLst>
                                        </p:cTn>
                                        <p:tgtEl>
                                          <p:spTgt spid="6">
                                            <p:txEl>
                                              <p:pRg st="5" end="5"/>
                                            </p:txEl>
                                          </p:spTgt>
                                        </p:tgtEl>
                                      </p:cBhvr>
                                      <p:to x="100000" y="100000"/>
                                    </p:animScale>
                                    <p:animScale>
                                      <p:cBhvr>
                                        <p:cTn id="51" dur="13">
                                          <p:stCondLst>
                                            <p:cond delay="821"/>
                                          </p:stCondLst>
                                        </p:cTn>
                                        <p:tgtEl>
                                          <p:spTgt spid="6">
                                            <p:txEl>
                                              <p:pRg st="5" end="5"/>
                                            </p:txEl>
                                          </p:spTgt>
                                        </p:tgtEl>
                                      </p:cBhvr>
                                      <p:to x="100000" y="90000"/>
                                    </p:animScale>
                                    <p:animScale>
                                      <p:cBhvr>
                                        <p:cTn id="52" dur="83" decel="50000">
                                          <p:stCondLst>
                                            <p:cond delay="834"/>
                                          </p:stCondLst>
                                        </p:cTn>
                                        <p:tgtEl>
                                          <p:spTgt spid="6">
                                            <p:txEl>
                                              <p:pRg st="5" end="5"/>
                                            </p:txEl>
                                          </p:spTgt>
                                        </p:tgtEl>
                                      </p:cBhvr>
                                      <p:to x="100000" y="100000"/>
                                    </p:animScale>
                                    <p:animScale>
                                      <p:cBhvr>
                                        <p:cTn id="53" dur="13">
                                          <p:stCondLst>
                                            <p:cond delay="904"/>
                                          </p:stCondLst>
                                        </p:cTn>
                                        <p:tgtEl>
                                          <p:spTgt spid="6">
                                            <p:txEl>
                                              <p:pRg st="5" end="5"/>
                                            </p:txEl>
                                          </p:spTgt>
                                        </p:tgtEl>
                                      </p:cBhvr>
                                      <p:to x="100000" y="95000"/>
                                    </p:animScale>
                                    <p:animScale>
                                      <p:cBhvr>
                                        <p:cTn id="54" dur="83" decel="50000">
                                          <p:stCondLst>
                                            <p:cond delay="917"/>
                                          </p:stCondLst>
                                        </p:cTn>
                                        <p:tgtEl>
                                          <p:spTgt spid="6">
                                            <p:txEl>
                                              <p:pRg st="5" end="5"/>
                                            </p:txEl>
                                          </p:spTgt>
                                        </p:tgtEl>
                                      </p:cBhvr>
                                      <p:to x="100000" y="100000"/>
                                    </p:animScale>
                                  </p:childTnLst>
                                </p:cTn>
                              </p:par>
                            </p:childTnLst>
                          </p:cTn>
                        </p:par>
                        <p:par>
                          <p:cTn id="55" fill="hold">
                            <p:stCondLst>
                              <p:cond delay="3000"/>
                            </p:stCondLst>
                            <p:childTnLst>
                              <p:par>
                                <p:cTn id="56" presetID="26" presetClass="entr" presetSubtype="0" fill="hold" grpId="0" nodeType="afterEffect">
                                  <p:stCondLst>
                                    <p:cond delay="0"/>
                                  </p:stCondLst>
                                  <p:childTnLst>
                                    <p:set>
                                      <p:cBhvr>
                                        <p:cTn id="57" dur="1" fill="hold">
                                          <p:stCondLst>
                                            <p:cond delay="0"/>
                                          </p:stCondLst>
                                        </p:cTn>
                                        <p:tgtEl>
                                          <p:spTgt spid="6">
                                            <p:txEl>
                                              <p:pRg st="6" end="6"/>
                                            </p:txEl>
                                          </p:spTgt>
                                        </p:tgtEl>
                                        <p:attrNameLst>
                                          <p:attrName>style.visibility</p:attrName>
                                        </p:attrNameLst>
                                      </p:cBhvr>
                                      <p:to>
                                        <p:strVal val="visible"/>
                                      </p:to>
                                    </p:set>
                                    <p:animEffect transition="in" filter="wipe(down)">
                                      <p:cBhvr>
                                        <p:cTn id="58" dur="290">
                                          <p:stCondLst>
                                            <p:cond delay="0"/>
                                          </p:stCondLst>
                                        </p:cTn>
                                        <p:tgtEl>
                                          <p:spTgt spid="6">
                                            <p:txEl>
                                              <p:pRg st="6" end="6"/>
                                            </p:txEl>
                                          </p:spTgt>
                                        </p:tgtEl>
                                      </p:cBhvr>
                                    </p:animEffect>
                                    <p:anim calcmode="lin" valueType="num">
                                      <p:cBhvr>
                                        <p:cTn id="59" dur="911" tmFilter="0,0; 0.14,0.36; 0.43,0.73; 0.71,0.91; 1.0,1.0">
                                          <p:stCondLst>
                                            <p:cond delay="0"/>
                                          </p:stCondLst>
                                        </p:cTn>
                                        <p:tgtEl>
                                          <p:spTgt spid="6">
                                            <p:txEl>
                                              <p:pRg st="6" end="6"/>
                                            </p:txEl>
                                          </p:spTgt>
                                        </p:tgtEl>
                                        <p:attrNameLst>
                                          <p:attrName>ppt_x</p:attrName>
                                        </p:attrNameLst>
                                      </p:cBhvr>
                                      <p:tavLst>
                                        <p:tav tm="0">
                                          <p:val>
                                            <p:strVal val="#ppt_x-0.25"/>
                                          </p:val>
                                        </p:tav>
                                        <p:tav tm="100000">
                                          <p:val>
                                            <p:strVal val="#ppt_x"/>
                                          </p:val>
                                        </p:tav>
                                      </p:tavLst>
                                    </p:anim>
                                    <p:anim calcmode="lin" valueType="num">
                                      <p:cBhvr>
                                        <p:cTn id="60" dur="332" tmFilter="0.0,0.0; 0.25,0.07; 0.50,0.2; 0.75,0.467; 1.0,1.0">
                                          <p:stCondLst>
                                            <p:cond delay="0"/>
                                          </p:stCondLst>
                                        </p:cTn>
                                        <p:tgtEl>
                                          <p:spTgt spid="6">
                                            <p:txEl>
                                              <p:pRg st="6" end="6"/>
                                            </p:txEl>
                                          </p:spTgt>
                                        </p:tgtEl>
                                        <p:attrNameLst>
                                          <p:attrName>ppt_y</p:attrName>
                                        </p:attrNameLst>
                                      </p:cBhvr>
                                      <p:tavLst>
                                        <p:tav tm="0" fmla="#ppt_y-sin(pi*$)/3">
                                          <p:val>
                                            <p:fltVal val="0.5"/>
                                          </p:val>
                                        </p:tav>
                                        <p:tav tm="100000">
                                          <p:val>
                                            <p:fltVal val="1"/>
                                          </p:val>
                                        </p:tav>
                                      </p:tavLst>
                                    </p:anim>
                                    <p:anim calcmode="lin" valueType="num">
                                      <p:cBhvr>
                                        <p:cTn id="61" dur="332" tmFilter="0, 0; 0.125,0.2665; 0.25,0.4; 0.375,0.465; 0.5,0.5;  0.625,0.535; 0.75,0.6; 0.875,0.7335; 1,1">
                                          <p:stCondLst>
                                            <p:cond delay="332"/>
                                          </p:stCondLst>
                                        </p:cTn>
                                        <p:tgtEl>
                                          <p:spTgt spid="6">
                                            <p:txEl>
                                              <p:pRg st="6" end="6"/>
                                            </p:txEl>
                                          </p:spTgt>
                                        </p:tgtEl>
                                        <p:attrNameLst>
                                          <p:attrName>ppt_y</p:attrName>
                                        </p:attrNameLst>
                                      </p:cBhvr>
                                      <p:tavLst>
                                        <p:tav tm="0" fmla="#ppt_y-sin(pi*$)/9">
                                          <p:val>
                                            <p:fltVal val="0"/>
                                          </p:val>
                                        </p:tav>
                                        <p:tav tm="100000">
                                          <p:val>
                                            <p:fltVal val="1"/>
                                          </p:val>
                                        </p:tav>
                                      </p:tavLst>
                                    </p:anim>
                                    <p:anim calcmode="lin" valueType="num">
                                      <p:cBhvr>
                                        <p:cTn id="62" dur="166" tmFilter="0, 0; 0.125,0.2665; 0.25,0.4; 0.375,0.465; 0.5,0.5;  0.625,0.535; 0.75,0.6; 0.875,0.7335; 1,1">
                                          <p:stCondLst>
                                            <p:cond delay="662"/>
                                          </p:stCondLst>
                                        </p:cTn>
                                        <p:tgtEl>
                                          <p:spTgt spid="6">
                                            <p:txEl>
                                              <p:pRg st="6" end="6"/>
                                            </p:txEl>
                                          </p:spTgt>
                                        </p:tgtEl>
                                        <p:attrNameLst>
                                          <p:attrName>ppt_y</p:attrName>
                                        </p:attrNameLst>
                                      </p:cBhvr>
                                      <p:tavLst>
                                        <p:tav tm="0" fmla="#ppt_y-sin(pi*$)/27">
                                          <p:val>
                                            <p:fltVal val="0"/>
                                          </p:val>
                                        </p:tav>
                                        <p:tav tm="100000">
                                          <p:val>
                                            <p:fltVal val="1"/>
                                          </p:val>
                                        </p:tav>
                                      </p:tavLst>
                                    </p:anim>
                                    <p:anim calcmode="lin" valueType="num">
                                      <p:cBhvr>
                                        <p:cTn id="63" dur="82" tmFilter="0, 0; 0.125,0.2665; 0.25,0.4; 0.375,0.465; 0.5,0.5;  0.625,0.535; 0.75,0.6; 0.875,0.7335; 1,1">
                                          <p:stCondLst>
                                            <p:cond delay="828"/>
                                          </p:stCondLst>
                                        </p:cTn>
                                        <p:tgtEl>
                                          <p:spTgt spid="6">
                                            <p:txEl>
                                              <p:pRg st="6" end="6"/>
                                            </p:txEl>
                                          </p:spTgt>
                                        </p:tgtEl>
                                        <p:attrNameLst>
                                          <p:attrName>ppt_y</p:attrName>
                                        </p:attrNameLst>
                                      </p:cBhvr>
                                      <p:tavLst>
                                        <p:tav tm="0" fmla="#ppt_y-sin(pi*$)/81">
                                          <p:val>
                                            <p:fltVal val="0"/>
                                          </p:val>
                                        </p:tav>
                                        <p:tav tm="100000">
                                          <p:val>
                                            <p:fltVal val="1"/>
                                          </p:val>
                                        </p:tav>
                                      </p:tavLst>
                                    </p:anim>
                                    <p:animScale>
                                      <p:cBhvr>
                                        <p:cTn id="64" dur="13">
                                          <p:stCondLst>
                                            <p:cond delay="325"/>
                                          </p:stCondLst>
                                        </p:cTn>
                                        <p:tgtEl>
                                          <p:spTgt spid="6">
                                            <p:txEl>
                                              <p:pRg st="6" end="6"/>
                                            </p:txEl>
                                          </p:spTgt>
                                        </p:tgtEl>
                                      </p:cBhvr>
                                      <p:to x="100000" y="60000"/>
                                    </p:animScale>
                                    <p:animScale>
                                      <p:cBhvr>
                                        <p:cTn id="65" dur="83" decel="50000">
                                          <p:stCondLst>
                                            <p:cond delay="338"/>
                                          </p:stCondLst>
                                        </p:cTn>
                                        <p:tgtEl>
                                          <p:spTgt spid="6">
                                            <p:txEl>
                                              <p:pRg st="6" end="6"/>
                                            </p:txEl>
                                          </p:spTgt>
                                        </p:tgtEl>
                                      </p:cBhvr>
                                      <p:to x="100000" y="100000"/>
                                    </p:animScale>
                                    <p:animScale>
                                      <p:cBhvr>
                                        <p:cTn id="66" dur="13">
                                          <p:stCondLst>
                                            <p:cond delay="656"/>
                                          </p:stCondLst>
                                        </p:cTn>
                                        <p:tgtEl>
                                          <p:spTgt spid="6">
                                            <p:txEl>
                                              <p:pRg st="6" end="6"/>
                                            </p:txEl>
                                          </p:spTgt>
                                        </p:tgtEl>
                                      </p:cBhvr>
                                      <p:to x="100000" y="80000"/>
                                    </p:animScale>
                                    <p:animScale>
                                      <p:cBhvr>
                                        <p:cTn id="67" dur="83" decel="50000">
                                          <p:stCondLst>
                                            <p:cond delay="669"/>
                                          </p:stCondLst>
                                        </p:cTn>
                                        <p:tgtEl>
                                          <p:spTgt spid="6">
                                            <p:txEl>
                                              <p:pRg st="6" end="6"/>
                                            </p:txEl>
                                          </p:spTgt>
                                        </p:tgtEl>
                                      </p:cBhvr>
                                      <p:to x="100000" y="100000"/>
                                    </p:animScale>
                                    <p:animScale>
                                      <p:cBhvr>
                                        <p:cTn id="68" dur="13">
                                          <p:stCondLst>
                                            <p:cond delay="821"/>
                                          </p:stCondLst>
                                        </p:cTn>
                                        <p:tgtEl>
                                          <p:spTgt spid="6">
                                            <p:txEl>
                                              <p:pRg st="6" end="6"/>
                                            </p:txEl>
                                          </p:spTgt>
                                        </p:tgtEl>
                                      </p:cBhvr>
                                      <p:to x="100000" y="90000"/>
                                    </p:animScale>
                                    <p:animScale>
                                      <p:cBhvr>
                                        <p:cTn id="69" dur="83" decel="50000">
                                          <p:stCondLst>
                                            <p:cond delay="834"/>
                                          </p:stCondLst>
                                        </p:cTn>
                                        <p:tgtEl>
                                          <p:spTgt spid="6">
                                            <p:txEl>
                                              <p:pRg st="6" end="6"/>
                                            </p:txEl>
                                          </p:spTgt>
                                        </p:tgtEl>
                                      </p:cBhvr>
                                      <p:to x="100000" y="100000"/>
                                    </p:animScale>
                                    <p:animScale>
                                      <p:cBhvr>
                                        <p:cTn id="70" dur="13">
                                          <p:stCondLst>
                                            <p:cond delay="904"/>
                                          </p:stCondLst>
                                        </p:cTn>
                                        <p:tgtEl>
                                          <p:spTgt spid="6">
                                            <p:txEl>
                                              <p:pRg st="6" end="6"/>
                                            </p:txEl>
                                          </p:spTgt>
                                        </p:tgtEl>
                                      </p:cBhvr>
                                      <p:to x="100000" y="95000"/>
                                    </p:animScale>
                                    <p:animScale>
                                      <p:cBhvr>
                                        <p:cTn id="71" dur="83" decel="50000">
                                          <p:stCondLst>
                                            <p:cond delay="917"/>
                                          </p:stCondLst>
                                        </p:cTn>
                                        <p:tgtEl>
                                          <p:spTgt spid="6">
                                            <p:txEl>
                                              <p:pRg st="6" end="6"/>
                                            </p:txEl>
                                          </p:spTgt>
                                        </p:tgtEl>
                                      </p:cBhvr>
                                      <p:to x="100000" y="100000"/>
                                    </p:animScale>
                                  </p:childTnLst>
                                </p:cTn>
                              </p:par>
                            </p:childTnLst>
                          </p:cTn>
                        </p:par>
                        <p:par>
                          <p:cTn id="72" fill="hold">
                            <p:stCondLst>
                              <p:cond delay="4000"/>
                            </p:stCondLst>
                            <p:childTnLst>
                              <p:par>
                                <p:cTn id="73" presetID="26" presetClass="entr" presetSubtype="0" fill="hold" grpId="0" nodeType="afterEffect">
                                  <p:stCondLst>
                                    <p:cond delay="0"/>
                                  </p:stCondLst>
                                  <p:childTnLst>
                                    <p:set>
                                      <p:cBhvr>
                                        <p:cTn id="74" dur="1" fill="hold">
                                          <p:stCondLst>
                                            <p:cond delay="0"/>
                                          </p:stCondLst>
                                        </p:cTn>
                                        <p:tgtEl>
                                          <p:spTgt spid="6">
                                            <p:txEl>
                                              <p:pRg st="7" end="7"/>
                                            </p:txEl>
                                          </p:spTgt>
                                        </p:tgtEl>
                                        <p:attrNameLst>
                                          <p:attrName>style.visibility</p:attrName>
                                        </p:attrNameLst>
                                      </p:cBhvr>
                                      <p:to>
                                        <p:strVal val="visible"/>
                                      </p:to>
                                    </p:set>
                                    <p:animEffect transition="in" filter="wipe(down)">
                                      <p:cBhvr>
                                        <p:cTn id="75" dur="290">
                                          <p:stCondLst>
                                            <p:cond delay="0"/>
                                          </p:stCondLst>
                                        </p:cTn>
                                        <p:tgtEl>
                                          <p:spTgt spid="6">
                                            <p:txEl>
                                              <p:pRg st="7" end="7"/>
                                            </p:txEl>
                                          </p:spTgt>
                                        </p:tgtEl>
                                      </p:cBhvr>
                                    </p:animEffect>
                                    <p:anim calcmode="lin" valueType="num">
                                      <p:cBhvr>
                                        <p:cTn id="76" dur="911" tmFilter="0,0; 0.14,0.36; 0.43,0.73; 0.71,0.91; 1.0,1.0">
                                          <p:stCondLst>
                                            <p:cond delay="0"/>
                                          </p:stCondLst>
                                        </p:cTn>
                                        <p:tgtEl>
                                          <p:spTgt spid="6">
                                            <p:txEl>
                                              <p:pRg st="7" end="7"/>
                                            </p:txEl>
                                          </p:spTgt>
                                        </p:tgtEl>
                                        <p:attrNameLst>
                                          <p:attrName>ppt_x</p:attrName>
                                        </p:attrNameLst>
                                      </p:cBhvr>
                                      <p:tavLst>
                                        <p:tav tm="0">
                                          <p:val>
                                            <p:strVal val="#ppt_x-0.25"/>
                                          </p:val>
                                        </p:tav>
                                        <p:tav tm="100000">
                                          <p:val>
                                            <p:strVal val="#ppt_x"/>
                                          </p:val>
                                        </p:tav>
                                      </p:tavLst>
                                    </p:anim>
                                    <p:anim calcmode="lin" valueType="num">
                                      <p:cBhvr>
                                        <p:cTn id="77" dur="332" tmFilter="0.0,0.0; 0.25,0.07; 0.50,0.2; 0.75,0.467; 1.0,1.0">
                                          <p:stCondLst>
                                            <p:cond delay="0"/>
                                          </p:stCondLst>
                                        </p:cTn>
                                        <p:tgtEl>
                                          <p:spTgt spid="6">
                                            <p:txEl>
                                              <p:pRg st="7" end="7"/>
                                            </p:txEl>
                                          </p:spTgt>
                                        </p:tgtEl>
                                        <p:attrNameLst>
                                          <p:attrName>ppt_y</p:attrName>
                                        </p:attrNameLst>
                                      </p:cBhvr>
                                      <p:tavLst>
                                        <p:tav tm="0" fmla="#ppt_y-sin(pi*$)/3">
                                          <p:val>
                                            <p:fltVal val="0.5"/>
                                          </p:val>
                                        </p:tav>
                                        <p:tav tm="100000">
                                          <p:val>
                                            <p:fltVal val="1"/>
                                          </p:val>
                                        </p:tav>
                                      </p:tavLst>
                                    </p:anim>
                                    <p:anim calcmode="lin" valueType="num">
                                      <p:cBhvr>
                                        <p:cTn id="78" dur="332" tmFilter="0, 0; 0.125,0.2665; 0.25,0.4; 0.375,0.465; 0.5,0.5;  0.625,0.535; 0.75,0.6; 0.875,0.7335; 1,1">
                                          <p:stCondLst>
                                            <p:cond delay="332"/>
                                          </p:stCondLst>
                                        </p:cTn>
                                        <p:tgtEl>
                                          <p:spTgt spid="6">
                                            <p:txEl>
                                              <p:pRg st="7" end="7"/>
                                            </p:txEl>
                                          </p:spTgt>
                                        </p:tgtEl>
                                        <p:attrNameLst>
                                          <p:attrName>ppt_y</p:attrName>
                                        </p:attrNameLst>
                                      </p:cBhvr>
                                      <p:tavLst>
                                        <p:tav tm="0" fmla="#ppt_y-sin(pi*$)/9">
                                          <p:val>
                                            <p:fltVal val="0"/>
                                          </p:val>
                                        </p:tav>
                                        <p:tav tm="100000">
                                          <p:val>
                                            <p:fltVal val="1"/>
                                          </p:val>
                                        </p:tav>
                                      </p:tavLst>
                                    </p:anim>
                                    <p:anim calcmode="lin" valueType="num">
                                      <p:cBhvr>
                                        <p:cTn id="79" dur="166" tmFilter="0, 0; 0.125,0.2665; 0.25,0.4; 0.375,0.465; 0.5,0.5;  0.625,0.535; 0.75,0.6; 0.875,0.7335; 1,1">
                                          <p:stCondLst>
                                            <p:cond delay="662"/>
                                          </p:stCondLst>
                                        </p:cTn>
                                        <p:tgtEl>
                                          <p:spTgt spid="6">
                                            <p:txEl>
                                              <p:pRg st="7" end="7"/>
                                            </p:txEl>
                                          </p:spTgt>
                                        </p:tgtEl>
                                        <p:attrNameLst>
                                          <p:attrName>ppt_y</p:attrName>
                                        </p:attrNameLst>
                                      </p:cBhvr>
                                      <p:tavLst>
                                        <p:tav tm="0" fmla="#ppt_y-sin(pi*$)/27">
                                          <p:val>
                                            <p:fltVal val="0"/>
                                          </p:val>
                                        </p:tav>
                                        <p:tav tm="100000">
                                          <p:val>
                                            <p:fltVal val="1"/>
                                          </p:val>
                                        </p:tav>
                                      </p:tavLst>
                                    </p:anim>
                                    <p:anim calcmode="lin" valueType="num">
                                      <p:cBhvr>
                                        <p:cTn id="80" dur="82" tmFilter="0, 0; 0.125,0.2665; 0.25,0.4; 0.375,0.465; 0.5,0.5;  0.625,0.535; 0.75,0.6; 0.875,0.7335; 1,1">
                                          <p:stCondLst>
                                            <p:cond delay="828"/>
                                          </p:stCondLst>
                                        </p:cTn>
                                        <p:tgtEl>
                                          <p:spTgt spid="6">
                                            <p:txEl>
                                              <p:pRg st="7" end="7"/>
                                            </p:txEl>
                                          </p:spTgt>
                                        </p:tgtEl>
                                        <p:attrNameLst>
                                          <p:attrName>ppt_y</p:attrName>
                                        </p:attrNameLst>
                                      </p:cBhvr>
                                      <p:tavLst>
                                        <p:tav tm="0" fmla="#ppt_y-sin(pi*$)/81">
                                          <p:val>
                                            <p:fltVal val="0"/>
                                          </p:val>
                                        </p:tav>
                                        <p:tav tm="100000">
                                          <p:val>
                                            <p:fltVal val="1"/>
                                          </p:val>
                                        </p:tav>
                                      </p:tavLst>
                                    </p:anim>
                                    <p:animScale>
                                      <p:cBhvr>
                                        <p:cTn id="81" dur="13">
                                          <p:stCondLst>
                                            <p:cond delay="325"/>
                                          </p:stCondLst>
                                        </p:cTn>
                                        <p:tgtEl>
                                          <p:spTgt spid="6">
                                            <p:txEl>
                                              <p:pRg st="7" end="7"/>
                                            </p:txEl>
                                          </p:spTgt>
                                        </p:tgtEl>
                                      </p:cBhvr>
                                      <p:to x="100000" y="60000"/>
                                    </p:animScale>
                                    <p:animScale>
                                      <p:cBhvr>
                                        <p:cTn id="82" dur="83" decel="50000">
                                          <p:stCondLst>
                                            <p:cond delay="338"/>
                                          </p:stCondLst>
                                        </p:cTn>
                                        <p:tgtEl>
                                          <p:spTgt spid="6">
                                            <p:txEl>
                                              <p:pRg st="7" end="7"/>
                                            </p:txEl>
                                          </p:spTgt>
                                        </p:tgtEl>
                                      </p:cBhvr>
                                      <p:to x="100000" y="100000"/>
                                    </p:animScale>
                                    <p:animScale>
                                      <p:cBhvr>
                                        <p:cTn id="83" dur="13">
                                          <p:stCondLst>
                                            <p:cond delay="656"/>
                                          </p:stCondLst>
                                        </p:cTn>
                                        <p:tgtEl>
                                          <p:spTgt spid="6">
                                            <p:txEl>
                                              <p:pRg st="7" end="7"/>
                                            </p:txEl>
                                          </p:spTgt>
                                        </p:tgtEl>
                                      </p:cBhvr>
                                      <p:to x="100000" y="80000"/>
                                    </p:animScale>
                                    <p:animScale>
                                      <p:cBhvr>
                                        <p:cTn id="84" dur="83" decel="50000">
                                          <p:stCondLst>
                                            <p:cond delay="669"/>
                                          </p:stCondLst>
                                        </p:cTn>
                                        <p:tgtEl>
                                          <p:spTgt spid="6">
                                            <p:txEl>
                                              <p:pRg st="7" end="7"/>
                                            </p:txEl>
                                          </p:spTgt>
                                        </p:tgtEl>
                                      </p:cBhvr>
                                      <p:to x="100000" y="100000"/>
                                    </p:animScale>
                                    <p:animScale>
                                      <p:cBhvr>
                                        <p:cTn id="85" dur="13">
                                          <p:stCondLst>
                                            <p:cond delay="821"/>
                                          </p:stCondLst>
                                        </p:cTn>
                                        <p:tgtEl>
                                          <p:spTgt spid="6">
                                            <p:txEl>
                                              <p:pRg st="7" end="7"/>
                                            </p:txEl>
                                          </p:spTgt>
                                        </p:tgtEl>
                                      </p:cBhvr>
                                      <p:to x="100000" y="90000"/>
                                    </p:animScale>
                                    <p:animScale>
                                      <p:cBhvr>
                                        <p:cTn id="86" dur="83" decel="50000">
                                          <p:stCondLst>
                                            <p:cond delay="834"/>
                                          </p:stCondLst>
                                        </p:cTn>
                                        <p:tgtEl>
                                          <p:spTgt spid="6">
                                            <p:txEl>
                                              <p:pRg st="7" end="7"/>
                                            </p:txEl>
                                          </p:spTgt>
                                        </p:tgtEl>
                                      </p:cBhvr>
                                      <p:to x="100000" y="100000"/>
                                    </p:animScale>
                                    <p:animScale>
                                      <p:cBhvr>
                                        <p:cTn id="87" dur="13">
                                          <p:stCondLst>
                                            <p:cond delay="904"/>
                                          </p:stCondLst>
                                        </p:cTn>
                                        <p:tgtEl>
                                          <p:spTgt spid="6">
                                            <p:txEl>
                                              <p:pRg st="7" end="7"/>
                                            </p:txEl>
                                          </p:spTgt>
                                        </p:tgtEl>
                                      </p:cBhvr>
                                      <p:to x="100000" y="95000"/>
                                    </p:animScale>
                                    <p:animScale>
                                      <p:cBhvr>
                                        <p:cTn id="88" dur="83" decel="50000">
                                          <p:stCondLst>
                                            <p:cond delay="917"/>
                                          </p:stCondLst>
                                        </p:cTn>
                                        <p:tgtEl>
                                          <p:spTgt spid="6">
                                            <p:txEl>
                                              <p:pRg st="7" end="7"/>
                                            </p:txEl>
                                          </p:spTgt>
                                        </p:tgtEl>
                                      </p:cBhvr>
                                      <p:to x="100000" y="100000"/>
                                    </p:animScale>
                                  </p:childTnLst>
                                </p:cTn>
                              </p:par>
                            </p:childTnLst>
                          </p:cTn>
                        </p:par>
                        <p:par>
                          <p:cTn id="89" fill="hold">
                            <p:stCondLst>
                              <p:cond delay="5000"/>
                            </p:stCondLst>
                            <p:childTnLst>
                              <p:par>
                                <p:cTn id="90" presetID="26" presetClass="entr" presetSubtype="0" fill="hold" grpId="0" nodeType="afterEffect">
                                  <p:stCondLst>
                                    <p:cond delay="0"/>
                                  </p:stCondLst>
                                  <p:childTnLst>
                                    <p:set>
                                      <p:cBhvr>
                                        <p:cTn id="91" dur="1" fill="hold">
                                          <p:stCondLst>
                                            <p:cond delay="0"/>
                                          </p:stCondLst>
                                        </p:cTn>
                                        <p:tgtEl>
                                          <p:spTgt spid="6">
                                            <p:txEl>
                                              <p:pRg st="8" end="8"/>
                                            </p:txEl>
                                          </p:spTgt>
                                        </p:tgtEl>
                                        <p:attrNameLst>
                                          <p:attrName>style.visibility</p:attrName>
                                        </p:attrNameLst>
                                      </p:cBhvr>
                                      <p:to>
                                        <p:strVal val="visible"/>
                                      </p:to>
                                    </p:set>
                                    <p:animEffect transition="in" filter="wipe(down)">
                                      <p:cBhvr>
                                        <p:cTn id="92" dur="290">
                                          <p:stCondLst>
                                            <p:cond delay="0"/>
                                          </p:stCondLst>
                                        </p:cTn>
                                        <p:tgtEl>
                                          <p:spTgt spid="6">
                                            <p:txEl>
                                              <p:pRg st="8" end="8"/>
                                            </p:txEl>
                                          </p:spTgt>
                                        </p:tgtEl>
                                      </p:cBhvr>
                                    </p:animEffect>
                                    <p:anim calcmode="lin" valueType="num">
                                      <p:cBhvr>
                                        <p:cTn id="93" dur="911" tmFilter="0,0; 0.14,0.36; 0.43,0.73; 0.71,0.91; 1.0,1.0">
                                          <p:stCondLst>
                                            <p:cond delay="0"/>
                                          </p:stCondLst>
                                        </p:cTn>
                                        <p:tgtEl>
                                          <p:spTgt spid="6">
                                            <p:txEl>
                                              <p:pRg st="8" end="8"/>
                                            </p:txEl>
                                          </p:spTgt>
                                        </p:tgtEl>
                                        <p:attrNameLst>
                                          <p:attrName>ppt_x</p:attrName>
                                        </p:attrNameLst>
                                      </p:cBhvr>
                                      <p:tavLst>
                                        <p:tav tm="0">
                                          <p:val>
                                            <p:strVal val="#ppt_x-0.25"/>
                                          </p:val>
                                        </p:tav>
                                        <p:tav tm="100000">
                                          <p:val>
                                            <p:strVal val="#ppt_x"/>
                                          </p:val>
                                        </p:tav>
                                      </p:tavLst>
                                    </p:anim>
                                    <p:anim calcmode="lin" valueType="num">
                                      <p:cBhvr>
                                        <p:cTn id="94" dur="332" tmFilter="0.0,0.0; 0.25,0.07; 0.50,0.2; 0.75,0.467; 1.0,1.0">
                                          <p:stCondLst>
                                            <p:cond delay="0"/>
                                          </p:stCondLst>
                                        </p:cTn>
                                        <p:tgtEl>
                                          <p:spTgt spid="6">
                                            <p:txEl>
                                              <p:pRg st="8" end="8"/>
                                            </p:txEl>
                                          </p:spTgt>
                                        </p:tgtEl>
                                        <p:attrNameLst>
                                          <p:attrName>ppt_y</p:attrName>
                                        </p:attrNameLst>
                                      </p:cBhvr>
                                      <p:tavLst>
                                        <p:tav tm="0" fmla="#ppt_y-sin(pi*$)/3">
                                          <p:val>
                                            <p:fltVal val="0.5"/>
                                          </p:val>
                                        </p:tav>
                                        <p:tav tm="100000">
                                          <p:val>
                                            <p:fltVal val="1"/>
                                          </p:val>
                                        </p:tav>
                                      </p:tavLst>
                                    </p:anim>
                                    <p:anim calcmode="lin" valueType="num">
                                      <p:cBhvr>
                                        <p:cTn id="95" dur="332" tmFilter="0, 0; 0.125,0.2665; 0.25,0.4; 0.375,0.465; 0.5,0.5;  0.625,0.535; 0.75,0.6; 0.875,0.7335; 1,1">
                                          <p:stCondLst>
                                            <p:cond delay="332"/>
                                          </p:stCondLst>
                                        </p:cTn>
                                        <p:tgtEl>
                                          <p:spTgt spid="6">
                                            <p:txEl>
                                              <p:pRg st="8" end="8"/>
                                            </p:txEl>
                                          </p:spTgt>
                                        </p:tgtEl>
                                        <p:attrNameLst>
                                          <p:attrName>ppt_y</p:attrName>
                                        </p:attrNameLst>
                                      </p:cBhvr>
                                      <p:tavLst>
                                        <p:tav tm="0" fmla="#ppt_y-sin(pi*$)/9">
                                          <p:val>
                                            <p:fltVal val="0"/>
                                          </p:val>
                                        </p:tav>
                                        <p:tav tm="100000">
                                          <p:val>
                                            <p:fltVal val="1"/>
                                          </p:val>
                                        </p:tav>
                                      </p:tavLst>
                                    </p:anim>
                                    <p:anim calcmode="lin" valueType="num">
                                      <p:cBhvr>
                                        <p:cTn id="96" dur="166" tmFilter="0, 0; 0.125,0.2665; 0.25,0.4; 0.375,0.465; 0.5,0.5;  0.625,0.535; 0.75,0.6; 0.875,0.7335; 1,1">
                                          <p:stCondLst>
                                            <p:cond delay="662"/>
                                          </p:stCondLst>
                                        </p:cTn>
                                        <p:tgtEl>
                                          <p:spTgt spid="6">
                                            <p:txEl>
                                              <p:pRg st="8" end="8"/>
                                            </p:txEl>
                                          </p:spTgt>
                                        </p:tgtEl>
                                        <p:attrNameLst>
                                          <p:attrName>ppt_y</p:attrName>
                                        </p:attrNameLst>
                                      </p:cBhvr>
                                      <p:tavLst>
                                        <p:tav tm="0" fmla="#ppt_y-sin(pi*$)/27">
                                          <p:val>
                                            <p:fltVal val="0"/>
                                          </p:val>
                                        </p:tav>
                                        <p:tav tm="100000">
                                          <p:val>
                                            <p:fltVal val="1"/>
                                          </p:val>
                                        </p:tav>
                                      </p:tavLst>
                                    </p:anim>
                                    <p:anim calcmode="lin" valueType="num">
                                      <p:cBhvr>
                                        <p:cTn id="97" dur="82" tmFilter="0, 0; 0.125,0.2665; 0.25,0.4; 0.375,0.465; 0.5,0.5;  0.625,0.535; 0.75,0.6; 0.875,0.7335; 1,1">
                                          <p:stCondLst>
                                            <p:cond delay="828"/>
                                          </p:stCondLst>
                                        </p:cTn>
                                        <p:tgtEl>
                                          <p:spTgt spid="6">
                                            <p:txEl>
                                              <p:pRg st="8" end="8"/>
                                            </p:txEl>
                                          </p:spTgt>
                                        </p:tgtEl>
                                        <p:attrNameLst>
                                          <p:attrName>ppt_y</p:attrName>
                                        </p:attrNameLst>
                                      </p:cBhvr>
                                      <p:tavLst>
                                        <p:tav tm="0" fmla="#ppt_y-sin(pi*$)/81">
                                          <p:val>
                                            <p:fltVal val="0"/>
                                          </p:val>
                                        </p:tav>
                                        <p:tav tm="100000">
                                          <p:val>
                                            <p:fltVal val="1"/>
                                          </p:val>
                                        </p:tav>
                                      </p:tavLst>
                                    </p:anim>
                                    <p:animScale>
                                      <p:cBhvr>
                                        <p:cTn id="98" dur="13">
                                          <p:stCondLst>
                                            <p:cond delay="325"/>
                                          </p:stCondLst>
                                        </p:cTn>
                                        <p:tgtEl>
                                          <p:spTgt spid="6">
                                            <p:txEl>
                                              <p:pRg st="8" end="8"/>
                                            </p:txEl>
                                          </p:spTgt>
                                        </p:tgtEl>
                                      </p:cBhvr>
                                      <p:to x="100000" y="60000"/>
                                    </p:animScale>
                                    <p:animScale>
                                      <p:cBhvr>
                                        <p:cTn id="99" dur="83" decel="50000">
                                          <p:stCondLst>
                                            <p:cond delay="338"/>
                                          </p:stCondLst>
                                        </p:cTn>
                                        <p:tgtEl>
                                          <p:spTgt spid="6">
                                            <p:txEl>
                                              <p:pRg st="8" end="8"/>
                                            </p:txEl>
                                          </p:spTgt>
                                        </p:tgtEl>
                                      </p:cBhvr>
                                      <p:to x="100000" y="100000"/>
                                    </p:animScale>
                                    <p:animScale>
                                      <p:cBhvr>
                                        <p:cTn id="100" dur="13">
                                          <p:stCondLst>
                                            <p:cond delay="656"/>
                                          </p:stCondLst>
                                        </p:cTn>
                                        <p:tgtEl>
                                          <p:spTgt spid="6">
                                            <p:txEl>
                                              <p:pRg st="8" end="8"/>
                                            </p:txEl>
                                          </p:spTgt>
                                        </p:tgtEl>
                                      </p:cBhvr>
                                      <p:to x="100000" y="80000"/>
                                    </p:animScale>
                                    <p:animScale>
                                      <p:cBhvr>
                                        <p:cTn id="101" dur="83" decel="50000">
                                          <p:stCondLst>
                                            <p:cond delay="669"/>
                                          </p:stCondLst>
                                        </p:cTn>
                                        <p:tgtEl>
                                          <p:spTgt spid="6">
                                            <p:txEl>
                                              <p:pRg st="8" end="8"/>
                                            </p:txEl>
                                          </p:spTgt>
                                        </p:tgtEl>
                                      </p:cBhvr>
                                      <p:to x="100000" y="100000"/>
                                    </p:animScale>
                                    <p:animScale>
                                      <p:cBhvr>
                                        <p:cTn id="102" dur="13">
                                          <p:stCondLst>
                                            <p:cond delay="821"/>
                                          </p:stCondLst>
                                        </p:cTn>
                                        <p:tgtEl>
                                          <p:spTgt spid="6">
                                            <p:txEl>
                                              <p:pRg st="8" end="8"/>
                                            </p:txEl>
                                          </p:spTgt>
                                        </p:tgtEl>
                                      </p:cBhvr>
                                      <p:to x="100000" y="90000"/>
                                    </p:animScale>
                                    <p:animScale>
                                      <p:cBhvr>
                                        <p:cTn id="103" dur="83" decel="50000">
                                          <p:stCondLst>
                                            <p:cond delay="834"/>
                                          </p:stCondLst>
                                        </p:cTn>
                                        <p:tgtEl>
                                          <p:spTgt spid="6">
                                            <p:txEl>
                                              <p:pRg st="8" end="8"/>
                                            </p:txEl>
                                          </p:spTgt>
                                        </p:tgtEl>
                                      </p:cBhvr>
                                      <p:to x="100000" y="100000"/>
                                    </p:animScale>
                                    <p:animScale>
                                      <p:cBhvr>
                                        <p:cTn id="104" dur="13">
                                          <p:stCondLst>
                                            <p:cond delay="904"/>
                                          </p:stCondLst>
                                        </p:cTn>
                                        <p:tgtEl>
                                          <p:spTgt spid="6">
                                            <p:txEl>
                                              <p:pRg st="8" end="8"/>
                                            </p:txEl>
                                          </p:spTgt>
                                        </p:tgtEl>
                                      </p:cBhvr>
                                      <p:to x="100000" y="95000"/>
                                    </p:animScale>
                                    <p:animScale>
                                      <p:cBhvr>
                                        <p:cTn id="105" dur="83" decel="50000">
                                          <p:stCondLst>
                                            <p:cond delay="917"/>
                                          </p:stCondLst>
                                        </p:cTn>
                                        <p:tgtEl>
                                          <p:spTgt spid="6">
                                            <p:txEl>
                                              <p:pRg st="8" end="8"/>
                                            </p:txEl>
                                          </p:spTgt>
                                        </p:tgtEl>
                                      </p:cBhvr>
                                      <p:to x="100000" y="100000"/>
                                    </p:animScale>
                                  </p:childTnLst>
                                </p:cTn>
                              </p:par>
                            </p:childTnLst>
                          </p:cTn>
                        </p:par>
                        <p:par>
                          <p:cTn id="106" fill="hold">
                            <p:stCondLst>
                              <p:cond delay="6000"/>
                            </p:stCondLst>
                            <p:childTnLst>
                              <p:par>
                                <p:cTn id="107" presetID="26" presetClass="entr" presetSubtype="0" fill="hold" grpId="0" nodeType="afterEffect">
                                  <p:stCondLst>
                                    <p:cond delay="0"/>
                                  </p:stCondLst>
                                  <p:childTnLst>
                                    <p:set>
                                      <p:cBhvr>
                                        <p:cTn id="108" dur="1" fill="hold">
                                          <p:stCondLst>
                                            <p:cond delay="0"/>
                                          </p:stCondLst>
                                        </p:cTn>
                                        <p:tgtEl>
                                          <p:spTgt spid="6">
                                            <p:txEl>
                                              <p:pRg st="9" end="9"/>
                                            </p:txEl>
                                          </p:spTgt>
                                        </p:tgtEl>
                                        <p:attrNameLst>
                                          <p:attrName>style.visibility</p:attrName>
                                        </p:attrNameLst>
                                      </p:cBhvr>
                                      <p:to>
                                        <p:strVal val="visible"/>
                                      </p:to>
                                    </p:set>
                                    <p:animEffect transition="in" filter="wipe(down)">
                                      <p:cBhvr>
                                        <p:cTn id="109" dur="290">
                                          <p:stCondLst>
                                            <p:cond delay="0"/>
                                          </p:stCondLst>
                                        </p:cTn>
                                        <p:tgtEl>
                                          <p:spTgt spid="6">
                                            <p:txEl>
                                              <p:pRg st="9" end="9"/>
                                            </p:txEl>
                                          </p:spTgt>
                                        </p:tgtEl>
                                      </p:cBhvr>
                                    </p:animEffect>
                                    <p:anim calcmode="lin" valueType="num">
                                      <p:cBhvr>
                                        <p:cTn id="110" dur="911" tmFilter="0,0; 0.14,0.36; 0.43,0.73; 0.71,0.91; 1.0,1.0">
                                          <p:stCondLst>
                                            <p:cond delay="0"/>
                                          </p:stCondLst>
                                        </p:cTn>
                                        <p:tgtEl>
                                          <p:spTgt spid="6">
                                            <p:txEl>
                                              <p:pRg st="9" end="9"/>
                                            </p:txEl>
                                          </p:spTgt>
                                        </p:tgtEl>
                                        <p:attrNameLst>
                                          <p:attrName>ppt_x</p:attrName>
                                        </p:attrNameLst>
                                      </p:cBhvr>
                                      <p:tavLst>
                                        <p:tav tm="0">
                                          <p:val>
                                            <p:strVal val="#ppt_x-0.25"/>
                                          </p:val>
                                        </p:tav>
                                        <p:tav tm="100000">
                                          <p:val>
                                            <p:strVal val="#ppt_x"/>
                                          </p:val>
                                        </p:tav>
                                      </p:tavLst>
                                    </p:anim>
                                    <p:anim calcmode="lin" valueType="num">
                                      <p:cBhvr>
                                        <p:cTn id="111" dur="332" tmFilter="0.0,0.0; 0.25,0.07; 0.50,0.2; 0.75,0.467; 1.0,1.0">
                                          <p:stCondLst>
                                            <p:cond delay="0"/>
                                          </p:stCondLst>
                                        </p:cTn>
                                        <p:tgtEl>
                                          <p:spTgt spid="6">
                                            <p:txEl>
                                              <p:pRg st="9" end="9"/>
                                            </p:txEl>
                                          </p:spTgt>
                                        </p:tgtEl>
                                        <p:attrNameLst>
                                          <p:attrName>ppt_y</p:attrName>
                                        </p:attrNameLst>
                                      </p:cBhvr>
                                      <p:tavLst>
                                        <p:tav tm="0" fmla="#ppt_y-sin(pi*$)/3">
                                          <p:val>
                                            <p:fltVal val="0.5"/>
                                          </p:val>
                                        </p:tav>
                                        <p:tav tm="100000">
                                          <p:val>
                                            <p:fltVal val="1"/>
                                          </p:val>
                                        </p:tav>
                                      </p:tavLst>
                                    </p:anim>
                                    <p:anim calcmode="lin" valueType="num">
                                      <p:cBhvr>
                                        <p:cTn id="112" dur="332" tmFilter="0, 0; 0.125,0.2665; 0.25,0.4; 0.375,0.465; 0.5,0.5;  0.625,0.535; 0.75,0.6; 0.875,0.7335; 1,1">
                                          <p:stCondLst>
                                            <p:cond delay="332"/>
                                          </p:stCondLst>
                                        </p:cTn>
                                        <p:tgtEl>
                                          <p:spTgt spid="6">
                                            <p:txEl>
                                              <p:pRg st="9" end="9"/>
                                            </p:txEl>
                                          </p:spTgt>
                                        </p:tgtEl>
                                        <p:attrNameLst>
                                          <p:attrName>ppt_y</p:attrName>
                                        </p:attrNameLst>
                                      </p:cBhvr>
                                      <p:tavLst>
                                        <p:tav tm="0" fmla="#ppt_y-sin(pi*$)/9">
                                          <p:val>
                                            <p:fltVal val="0"/>
                                          </p:val>
                                        </p:tav>
                                        <p:tav tm="100000">
                                          <p:val>
                                            <p:fltVal val="1"/>
                                          </p:val>
                                        </p:tav>
                                      </p:tavLst>
                                    </p:anim>
                                    <p:anim calcmode="lin" valueType="num">
                                      <p:cBhvr>
                                        <p:cTn id="113" dur="166" tmFilter="0, 0; 0.125,0.2665; 0.25,0.4; 0.375,0.465; 0.5,0.5;  0.625,0.535; 0.75,0.6; 0.875,0.7335; 1,1">
                                          <p:stCondLst>
                                            <p:cond delay="662"/>
                                          </p:stCondLst>
                                        </p:cTn>
                                        <p:tgtEl>
                                          <p:spTgt spid="6">
                                            <p:txEl>
                                              <p:pRg st="9" end="9"/>
                                            </p:txEl>
                                          </p:spTgt>
                                        </p:tgtEl>
                                        <p:attrNameLst>
                                          <p:attrName>ppt_y</p:attrName>
                                        </p:attrNameLst>
                                      </p:cBhvr>
                                      <p:tavLst>
                                        <p:tav tm="0" fmla="#ppt_y-sin(pi*$)/27">
                                          <p:val>
                                            <p:fltVal val="0"/>
                                          </p:val>
                                        </p:tav>
                                        <p:tav tm="100000">
                                          <p:val>
                                            <p:fltVal val="1"/>
                                          </p:val>
                                        </p:tav>
                                      </p:tavLst>
                                    </p:anim>
                                    <p:anim calcmode="lin" valueType="num">
                                      <p:cBhvr>
                                        <p:cTn id="114" dur="82" tmFilter="0, 0; 0.125,0.2665; 0.25,0.4; 0.375,0.465; 0.5,0.5;  0.625,0.535; 0.75,0.6; 0.875,0.7335; 1,1">
                                          <p:stCondLst>
                                            <p:cond delay="828"/>
                                          </p:stCondLst>
                                        </p:cTn>
                                        <p:tgtEl>
                                          <p:spTgt spid="6">
                                            <p:txEl>
                                              <p:pRg st="9" end="9"/>
                                            </p:txEl>
                                          </p:spTgt>
                                        </p:tgtEl>
                                        <p:attrNameLst>
                                          <p:attrName>ppt_y</p:attrName>
                                        </p:attrNameLst>
                                      </p:cBhvr>
                                      <p:tavLst>
                                        <p:tav tm="0" fmla="#ppt_y-sin(pi*$)/81">
                                          <p:val>
                                            <p:fltVal val="0"/>
                                          </p:val>
                                        </p:tav>
                                        <p:tav tm="100000">
                                          <p:val>
                                            <p:fltVal val="1"/>
                                          </p:val>
                                        </p:tav>
                                      </p:tavLst>
                                    </p:anim>
                                    <p:animScale>
                                      <p:cBhvr>
                                        <p:cTn id="115" dur="13">
                                          <p:stCondLst>
                                            <p:cond delay="325"/>
                                          </p:stCondLst>
                                        </p:cTn>
                                        <p:tgtEl>
                                          <p:spTgt spid="6">
                                            <p:txEl>
                                              <p:pRg st="9" end="9"/>
                                            </p:txEl>
                                          </p:spTgt>
                                        </p:tgtEl>
                                      </p:cBhvr>
                                      <p:to x="100000" y="60000"/>
                                    </p:animScale>
                                    <p:animScale>
                                      <p:cBhvr>
                                        <p:cTn id="116" dur="83" decel="50000">
                                          <p:stCondLst>
                                            <p:cond delay="338"/>
                                          </p:stCondLst>
                                        </p:cTn>
                                        <p:tgtEl>
                                          <p:spTgt spid="6">
                                            <p:txEl>
                                              <p:pRg st="9" end="9"/>
                                            </p:txEl>
                                          </p:spTgt>
                                        </p:tgtEl>
                                      </p:cBhvr>
                                      <p:to x="100000" y="100000"/>
                                    </p:animScale>
                                    <p:animScale>
                                      <p:cBhvr>
                                        <p:cTn id="117" dur="13">
                                          <p:stCondLst>
                                            <p:cond delay="656"/>
                                          </p:stCondLst>
                                        </p:cTn>
                                        <p:tgtEl>
                                          <p:spTgt spid="6">
                                            <p:txEl>
                                              <p:pRg st="9" end="9"/>
                                            </p:txEl>
                                          </p:spTgt>
                                        </p:tgtEl>
                                      </p:cBhvr>
                                      <p:to x="100000" y="80000"/>
                                    </p:animScale>
                                    <p:animScale>
                                      <p:cBhvr>
                                        <p:cTn id="118" dur="83" decel="50000">
                                          <p:stCondLst>
                                            <p:cond delay="669"/>
                                          </p:stCondLst>
                                        </p:cTn>
                                        <p:tgtEl>
                                          <p:spTgt spid="6">
                                            <p:txEl>
                                              <p:pRg st="9" end="9"/>
                                            </p:txEl>
                                          </p:spTgt>
                                        </p:tgtEl>
                                      </p:cBhvr>
                                      <p:to x="100000" y="100000"/>
                                    </p:animScale>
                                    <p:animScale>
                                      <p:cBhvr>
                                        <p:cTn id="119" dur="13">
                                          <p:stCondLst>
                                            <p:cond delay="821"/>
                                          </p:stCondLst>
                                        </p:cTn>
                                        <p:tgtEl>
                                          <p:spTgt spid="6">
                                            <p:txEl>
                                              <p:pRg st="9" end="9"/>
                                            </p:txEl>
                                          </p:spTgt>
                                        </p:tgtEl>
                                      </p:cBhvr>
                                      <p:to x="100000" y="90000"/>
                                    </p:animScale>
                                    <p:animScale>
                                      <p:cBhvr>
                                        <p:cTn id="120" dur="83" decel="50000">
                                          <p:stCondLst>
                                            <p:cond delay="834"/>
                                          </p:stCondLst>
                                        </p:cTn>
                                        <p:tgtEl>
                                          <p:spTgt spid="6">
                                            <p:txEl>
                                              <p:pRg st="9" end="9"/>
                                            </p:txEl>
                                          </p:spTgt>
                                        </p:tgtEl>
                                      </p:cBhvr>
                                      <p:to x="100000" y="100000"/>
                                    </p:animScale>
                                    <p:animScale>
                                      <p:cBhvr>
                                        <p:cTn id="121" dur="13">
                                          <p:stCondLst>
                                            <p:cond delay="904"/>
                                          </p:stCondLst>
                                        </p:cTn>
                                        <p:tgtEl>
                                          <p:spTgt spid="6">
                                            <p:txEl>
                                              <p:pRg st="9" end="9"/>
                                            </p:txEl>
                                          </p:spTgt>
                                        </p:tgtEl>
                                      </p:cBhvr>
                                      <p:to x="100000" y="95000"/>
                                    </p:animScale>
                                    <p:animScale>
                                      <p:cBhvr>
                                        <p:cTn id="122" dur="83" decel="50000">
                                          <p:stCondLst>
                                            <p:cond delay="917"/>
                                          </p:stCondLst>
                                        </p:cTn>
                                        <p:tgtEl>
                                          <p:spTgt spid="6">
                                            <p:txEl>
                                              <p:pRg st="9" end="9"/>
                                            </p:txEl>
                                          </p:spTgt>
                                        </p:tgtEl>
                                      </p:cBhvr>
                                      <p:to x="100000" y="100000"/>
                                    </p:animScale>
                                  </p:childTnLst>
                                </p:cTn>
                              </p:par>
                            </p:childTnLst>
                          </p:cTn>
                        </p:par>
                        <p:par>
                          <p:cTn id="123" fill="hold">
                            <p:stCondLst>
                              <p:cond delay="7000"/>
                            </p:stCondLst>
                            <p:childTnLst>
                              <p:par>
                                <p:cTn id="124" presetID="26" presetClass="entr" presetSubtype="0" fill="hold" grpId="0" nodeType="afterEffect">
                                  <p:stCondLst>
                                    <p:cond delay="0"/>
                                  </p:stCondLst>
                                  <p:childTnLst>
                                    <p:set>
                                      <p:cBhvr>
                                        <p:cTn id="125" dur="1" fill="hold">
                                          <p:stCondLst>
                                            <p:cond delay="0"/>
                                          </p:stCondLst>
                                        </p:cTn>
                                        <p:tgtEl>
                                          <p:spTgt spid="6">
                                            <p:txEl>
                                              <p:pRg st="10" end="10"/>
                                            </p:txEl>
                                          </p:spTgt>
                                        </p:tgtEl>
                                        <p:attrNameLst>
                                          <p:attrName>style.visibility</p:attrName>
                                        </p:attrNameLst>
                                      </p:cBhvr>
                                      <p:to>
                                        <p:strVal val="visible"/>
                                      </p:to>
                                    </p:set>
                                    <p:animEffect transition="in" filter="wipe(down)">
                                      <p:cBhvr>
                                        <p:cTn id="126" dur="290">
                                          <p:stCondLst>
                                            <p:cond delay="0"/>
                                          </p:stCondLst>
                                        </p:cTn>
                                        <p:tgtEl>
                                          <p:spTgt spid="6">
                                            <p:txEl>
                                              <p:pRg st="10" end="10"/>
                                            </p:txEl>
                                          </p:spTgt>
                                        </p:tgtEl>
                                      </p:cBhvr>
                                    </p:animEffect>
                                    <p:anim calcmode="lin" valueType="num">
                                      <p:cBhvr>
                                        <p:cTn id="127" dur="911" tmFilter="0,0; 0.14,0.36; 0.43,0.73; 0.71,0.91; 1.0,1.0">
                                          <p:stCondLst>
                                            <p:cond delay="0"/>
                                          </p:stCondLst>
                                        </p:cTn>
                                        <p:tgtEl>
                                          <p:spTgt spid="6">
                                            <p:txEl>
                                              <p:pRg st="10" end="10"/>
                                            </p:txEl>
                                          </p:spTgt>
                                        </p:tgtEl>
                                        <p:attrNameLst>
                                          <p:attrName>ppt_x</p:attrName>
                                        </p:attrNameLst>
                                      </p:cBhvr>
                                      <p:tavLst>
                                        <p:tav tm="0">
                                          <p:val>
                                            <p:strVal val="#ppt_x-0.25"/>
                                          </p:val>
                                        </p:tav>
                                        <p:tav tm="100000">
                                          <p:val>
                                            <p:strVal val="#ppt_x"/>
                                          </p:val>
                                        </p:tav>
                                      </p:tavLst>
                                    </p:anim>
                                    <p:anim calcmode="lin" valueType="num">
                                      <p:cBhvr>
                                        <p:cTn id="128" dur="332" tmFilter="0.0,0.0; 0.25,0.07; 0.50,0.2; 0.75,0.467; 1.0,1.0">
                                          <p:stCondLst>
                                            <p:cond delay="0"/>
                                          </p:stCondLst>
                                        </p:cTn>
                                        <p:tgtEl>
                                          <p:spTgt spid="6">
                                            <p:txEl>
                                              <p:pRg st="10" end="10"/>
                                            </p:txEl>
                                          </p:spTgt>
                                        </p:tgtEl>
                                        <p:attrNameLst>
                                          <p:attrName>ppt_y</p:attrName>
                                        </p:attrNameLst>
                                      </p:cBhvr>
                                      <p:tavLst>
                                        <p:tav tm="0" fmla="#ppt_y-sin(pi*$)/3">
                                          <p:val>
                                            <p:fltVal val="0.5"/>
                                          </p:val>
                                        </p:tav>
                                        <p:tav tm="100000">
                                          <p:val>
                                            <p:fltVal val="1"/>
                                          </p:val>
                                        </p:tav>
                                      </p:tavLst>
                                    </p:anim>
                                    <p:anim calcmode="lin" valueType="num">
                                      <p:cBhvr>
                                        <p:cTn id="129" dur="332" tmFilter="0, 0; 0.125,0.2665; 0.25,0.4; 0.375,0.465; 0.5,0.5;  0.625,0.535; 0.75,0.6; 0.875,0.7335; 1,1">
                                          <p:stCondLst>
                                            <p:cond delay="332"/>
                                          </p:stCondLst>
                                        </p:cTn>
                                        <p:tgtEl>
                                          <p:spTgt spid="6">
                                            <p:txEl>
                                              <p:pRg st="10" end="10"/>
                                            </p:txEl>
                                          </p:spTgt>
                                        </p:tgtEl>
                                        <p:attrNameLst>
                                          <p:attrName>ppt_y</p:attrName>
                                        </p:attrNameLst>
                                      </p:cBhvr>
                                      <p:tavLst>
                                        <p:tav tm="0" fmla="#ppt_y-sin(pi*$)/9">
                                          <p:val>
                                            <p:fltVal val="0"/>
                                          </p:val>
                                        </p:tav>
                                        <p:tav tm="100000">
                                          <p:val>
                                            <p:fltVal val="1"/>
                                          </p:val>
                                        </p:tav>
                                      </p:tavLst>
                                    </p:anim>
                                    <p:anim calcmode="lin" valueType="num">
                                      <p:cBhvr>
                                        <p:cTn id="130" dur="166" tmFilter="0, 0; 0.125,0.2665; 0.25,0.4; 0.375,0.465; 0.5,0.5;  0.625,0.535; 0.75,0.6; 0.875,0.7335; 1,1">
                                          <p:stCondLst>
                                            <p:cond delay="662"/>
                                          </p:stCondLst>
                                        </p:cTn>
                                        <p:tgtEl>
                                          <p:spTgt spid="6">
                                            <p:txEl>
                                              <p:pRg st="10" end="10"/>
                                            </p:txEl>
                                          </p:spTgt>
                                        </p:tgtEl>
                                        <p:attrNameLst>
                                          <p:attrName>ppt_y</p:attrName>
                                        </p:attrNameLst>
                                      </p:cBhvr>
                                      <p:tavLst>
                                        <p:tav tm="0" fmla="#ppt_y-sin(pi*$)/27">
                                          <p:val>
                                            <p:fltVal val="0"/>
                                          </p:val>
                                        </p:tav>
                                        <p:tav tm="100000">
                                          <p:val>
                                            <p:fltVal val="1"/>
                                          </p:val>
                                        </p:tav>
                                      </p:tavLst>
                                    </p:anim>
                                    <p:anim calcmode="lin" valueType="num">
                                      <p:cBhvr>
                                        <p:cTn id="131" dur="82" tmFilter="0, 0; 0.125,0.2665; 0.25,0.4; 0.375,0.465; 0.5,0.5;  0.625,0.535; 0.75,0.6; 0.875,0.7335; 1,1">
                                          <p:stCondLst>
                                            <p:cond delay="828"/>
                                          </p:stCondLst>
                                        </p:cTn>
                                        <p:tgtEl>
                                          <p:spTgt spid="6">
                                            <p:txEl>
                                              <p:pRg st="10" end="10"/>
                                            </p:txEl>
                                          </p:spTgt>
                                        </p:tgtEl>
                                        <p:attrNameLst>
                                          <p:attrName>ppt_y</p:attrName>
                                        </p:attrNameLst>
                                      </p:cBhvr>
                                      <p:tavLst>
                                        <p:tav tm="0" fmla="#ppt_y-sin(pi*$)/81">
                                          <p:val>
                                            <p:fltVal val="0"/>
                                          </p:val>
                                        </p:tav>
                                        <p:tav tm="100000">
                                          <p:val>
                                            <p:fltVal val="1"/>
                                          </p:val>
                                        </p:tav>
                                      </p:tavLst>
                                    </p:anim>
                                    <p:animScale>
                                      <p:cBhvr>
                                        <p:cTn id="132" dur="13">
                                          <p:stCondLst>
                                            <p:cond delay="325"/>
                                          </p:stCondLst>
                                        </p:cTn>
                                        <p:tgtEl>
                                          <p:spTgt spid="6">
                                            <p:txEl>
                                              <p:pRg st="10" end="10"/>
                                            </p:txEl>
                                          </p:spTgt>
                                        </p:tgtEl>
                                      </p:cBhvr>
                                      <p:to x="100000" y="60000"/>
                                    </p:animScale>
                                    <p:animScale>
                                      <p:cBhvr>
                                        <p:cTn id="133" dur="83" decel="50000">
                                          <p:stCondLst>
                                            <p:cond delay="338"/>
                                          </p:stCondLst>
                                        </p:cTn>
                                        <p:tgtEl>
                                          <p:spTgt spid="6">
                                            <p:txEl>
                                              <p:pRg st="10" end="10"/>
                                            </p:txEl>
                                          </p:spTgt>
                                        </p:tgtEl>
                                      </p:cBhvr>
                                      <p:to x="100000" y="100000"/>
                                    </p:animScale>
                                    <p:animScale>
                                      <p:cBhvr>
                                        <p:cTn id="134" dur="13">
                                          <p:stCondLst>
                                            <p:cond delay="656"/>
                                          </p:stCondLst>
                                        </p:cTn>
                                        <p:tgtEl>
                                          <p:spTgt spid="6">
                                            <p:txEl>
                                              <p:pRg st="10" end="10"/>
                                            </p:txEl>
                                          </p:spTgt>
                                        </p:tgtEl>
                                      </p:cBhvr>
                                      <p:to x="100000" y="80000"/>
                                    </p:animScale>
                                    <p:animScale>
                                      <p:cBhvr>
                                        <p:cTn id="135" dur="83" decel="50000">
                                          <p:stCondLst>
                                            <p:cond delay="669"/>
                                          </p:stCondLst>
                                        </p:cTn>
                                        <p:tgtEl>
                                          <p:spTgt spid="6">
                                            <p:txEl>
                                              <p:pRg st="10" end="10"/>
                                            </p:txEl>
                                          </p:spTgt>
                                        </p:tgtEl>
                                      </p:cBhvr>
                                      <p:to x="100000" y="100000"/>
                                    </p:animScale>
                                    <p:animScale>
                                      <p:cBhvr>
                                        <p:cTn id="136" dur="13">
                                          <p:stCondLst>
                                            <p:cond delay="821"/>
                                          </p:stCondLst>
                                        </p:cTn>
                                        <p:tgtEl>
                                          <p:spTgt spid="6">
                                            <p:txEl>
                                              <p:pRg st="10" end="10"/>
                                            </p:txEl>
                                          </p:spTgt>
                                        </p:tgtEl>
                                      </p:cBhvr>
                                      <p:to x="100000" y="90000"/>
                                    </p:animScale>
                                    <p:animScale>
                                      <p:cBhvr>
                                        <p:cTn id="137" dur="83" decel="50000">
                                          <p:stCondLst>
                                            <p:cond delay="834"/>
                                          </p:stCondLst>
                                        </p:cTn>
                                        <p:tgtEl>
                                          <p:spTgt spid="6">
                                            <p:txEl>
                                              <p:pRg st="10" end="10"/>
                                            </p:txEl>
                                          </p:spTgt>
                                        </p:tgtEl>
                                      </p:cBhvr>
                                      <p:to x="100000" y="100000"/>
                                    </p:animScale>
                                    <p:animScale>
                                      <p:cBhvr>
                                        <p:cTn id="138" dur="13">
                                          <p:stCondLst>
                                            <p:cond delay="904"/>
                                          </p:stCondLst>
                                        </p:cTn>
                                        <p:tgtEl>
                                          <p:spTgt spid="6">
                                            <p:txEl>
                                              <p:pRg st="10" end="10"/>
                                            </p:txEl>
                                          </p:spTgt>
                                        </p:tgtEl>
                                      </p:cBhvr>
                                      <p:to x="100000" y="95000"/>
                                    </p:animScale>
                                    <p:animScale>
                                      <p:cBhvr>
                                        <p:cTn id="139" dur="83" decel="50000">
                                          <p:stCondLst>
                                            <p:cond delay="917"/>
                                          </p:stCondLst>
                                        </p:cTn>
                                        <p:tgtEl>
                                          <p:spTgt spid="6">
                                            <p:txEl>
                                              <p:pRg st="10" end="10"/>
                                            </p:txEl>
                                          </p:spTgt>
                                        </p:tgtEl>
                                      </p:cBhvr>
                                      <p:to x="100000" y="100000"/>
                                    </p:animScale>
                                  </p:childTnLst>
                                </p:cTn>
                              </p:par>
                            </p:childTnLst>
                          </p:cTn>
                        </p:par>
                        <p:par>
                          <p:cTn id="140" fill="hold">
                            <p:stCondLst>
                              <p:cond delay="8000"/>
                            </p:stCondLst>
                            <p:childTnLst>
                              <p:par>
                                <p:cTn id="141" presetID="26" presetClass="entr" presetSubtype="0" fill="hold" grpId="0" nodeType="afterEffect">
                                  <p:stCondLst>
                                    <p:cond delay="0"/>
                                  </p:stCondLst>
                                  <p:childTnLst>
                                    <p:set>
                                      <p:cBhvr>
                                        <p:cTn id="142" dur="1" fill="hold">
                                          <p:stCondLst>
                                            <p:cond delay="0"/>
                                          </p:stCondLst>
                                        </p:cTn>
                                        <p:tgtEl>
                                          <p:spTgt spid="6">
                                            <p:txEl>
                                              <p:pRg st="11" end="11"/>
                                            </p:txEl>
                                          </p:spTgt>
                                        </p:tgtEl>
                                        <p:attrNameLst>
                                          <p:attrName>style.visibility</p:attrName>
                                        </p:attrNameLst>
                                      </p:cBhvr>
                                      <p:to>
                                        <p:strVal val="visible"/>
                                      </p:to>
                                    </p:set>
                                    <p:animEffect transition="in" filter="wipe(down)">
                                      <p:cBhvr>
                                        <p:cTn id="143" dur="290">
                                          <p:stCondLst>
                                            <p:cond delay="0"/>
                                          </p:stCondLst>
                                        </p:cTn>
                                        <p:tgtEl>
                                          <p:spTgt spid="6">
                                            <p:txEl>
                                              <p:pRg st="11" end="11"/>
                                            </p:txEl>
                                          </p:spTgt>
                                        </p:tgtEl>
                                      </p:cBhvr>
                                    </p:animEffect>
                                    <p:anim calcmode="lin" valueType="num">
                                      <p:cBhvr>
                                        <p:cTn id="144" dur="911" tmFilter="0,0; 0.14,0.36; 0.43,0.73; 0.71,0.91; 1.0,1.0">
                                          <p:stCondLst>
                                            <p:cond delay="0"/>
                                          </p:stCondLst>
                                        </p:cTn>
                                        <p:tgtEl>
                                          <p:spTgt spid="6">
                                            <p:txEl>
                                              <p:pRg st="11" end="11"/>
                                            </p:txEl>
                                          </p:spTgt>
                                        </p:tgtEl>
                                        <p:attrNameLst>
                                          <p:attrName>ppt_x</p:attrName>
                                        </p:attrNameLst>
                                      </p:cBhvr>
                                      <p:tavLst>
                                        <p:tav tm="0">
                                          <p:val>
                                            <p:strVal val="#ppt_x-0.25"/>
                                          </p:val>
                                        </p:tav>
                                        <p:tav tm="100000">
                                          <p:val>
                                            <p:strVal val="#ppt_x"/>
                                          </p:val>
                                        </p:tav>
                                      </p:tavLst>
                                    </p:anim>
                                    <p:anim calcmode="lin" valueType="num">
                                      <p:cBhvr>
                                        <p:cTn id="145" dur="332" tmFilter="0.0,0.0; 0.25,0.07; 0.50,0.2; 0.75,0.467; 1.0,1.0">
                                          <p:stCondLst>
                                            <p:cond delay="0"/>
                                          </p:stCondLst>
                                        </p:cTn>
                                        <p:tgtEl>
                                          <p:spTgt spid="6">
                                            <p:txEl>
                                              <p:pRg st="11" end="11"/>
                                            </p:txEl>
                                          </p:spTgt>
                                        </p:tgtEl>
                                        <p:attrNameLst>
                                          <p:attrName>ppt_y</p:attrName>
                                        </p:attrNameLst>
                                      </p:cBhvr>
                                      <p:tavLst>
                                        <p:tav tm="0" fmla="#ppt_y-sin(pi*$)/3">
                                          <p:val>
                                            <p:fltVal val="0.5"/>
                                          </p:val>
                                        </p:tav>
                                        <p:tav tm="100000">
                                          <p:val>
                                            <p:fltVal val="1"/>
                                          </p:val>
                                        </p:tav>
                                      </p:tavLst>
                                    </p:anim>
                                    <p:anim calcmode="lin" valueType="num">
                                      <p:cBhvr>
                                        <p:cTn id="146" dur="332" tmFilter="0, 0; 0.125,0.2665; 0.25,0.4; 0.375,0.465; 0.5,0.5;  0.625,0.535; 0.75,0.6; 0.875,0.7335; 1,1">
                                          <p:stCondLst>
                                            <p:cond delay="332"/>
                                          </p:stCondLst>
                                        </p:cTn>
                                        <p:tgtEl>
                                          <p:spTgt spid="6">
                                            <p:txEl>
                                              <p:pRg st="11" end="11"/>
                                            </p:txEl>
                                          </p:spTgt>
                                        </p:tgtEl>
                                        <p:attrNameLst>
                                          <p:attrName>ppt_y</p:attrName>
                                        </p:attrNameLst>
                                      </p:cBhvr>
                                      <p:tavLst>
                                        <p:tav tm="0" fmla="#ppt_y-sin(pi*$)/9">
                                          <p:val>
                                            <p:fltVal val="0"/>
                                          </p:val>
                                        </p:tav>
                                        <p:tav tm="100000">
                                          <p:val>
                                            <p:fltVal val="1"/>
                                          </p:val>
                                        </p:tav>
                                      </p:tavLst>
                                    </p:anim>
                                    <p:anim calcmode="lin" valueType="num">
                                      <p:cBhvr>
                                        <p:cTn id="147" dur="166" tmFilter="0, 0; 0.125,0.2665; 0.25,0.4; 0.375,0.465; 0.5,0.5;  0.625,0.535; 0.75,0.6; 0.875,0.7335; 1,1">
                                          <p:stCondLst>
                                            <p:cond delay="662"/>
                                          </p:stCondLst>
                                        </p:cTn>
                                        <p:tgtEl>
                                          <p:spTgt spid="6">
                                            <p:txEl>
                                              <p:pRg st="11" end="11"/>
                                            </p:txEl>
                                          </p:spTgt>
                                        </p:tgtEl>
                                        <p:attrNameLst>
                                          <p:attrName>ppt_y</p:attrName>
                                        </p:attrNameLst>
                                      </p:cBhvr>
                                      <p:tavLst>
                                        <p:tav tm="0" fmla="#ppt_y-sin(pi*$)/27">
                                          <p:val>
                                            <p:fltVal val="0"/>
                                          </p:val>
                                        </p:tav>
                                        <p:tav tm="100000">
                                          <p:val>
                                            <p:fltVal val="1"/>
                                          </p:val>
                                        </p:tav>
                                      </p:tavLst>
                                    </p:anim>
                                    <p:anim calcmode="lin" valueType="num">
                                      <p:cBhvr>
                                        <p:cTn id="148" dur="82" tmFilter="0, 0; 0.125,0.2665; 0.25,0.4; 0.375,0.465; 0.5,0.5;  0.625,0.535; 0.75,0.6; 0.875,0.7335; 1,1">
                                          <p:stCondLst>
                                            <p:cond delay="828"/>
                                          </p:stCondLst>
                                        </p:cTn>
                                        <p:tgtEl>
                                          <p:spTgt spid="6">
                                            <p:txEl>
                                              <p:pRg st="11" end="11"/>
                                            </p:txEl>
                                          </p:spTgt>
                                        </p:tgtEl>
                                        <p:attrNameLst>
                                          <p:attrName>ppt_y</p:attrName>
                                        </p:attrNameLst>
                                      </p:cBhvr>
                                      <p:tavLst>
                                        <p:tav tm="0" fmla="#ppt_y-sin(pi*$)/81">
                                          <p:val>
                                            <p:fltVal val="0"/>
                                          </p:val>
                                        </p:tav>
                                        <p:tav tm="100000">
                                          <p:val>
                                            <p:fltVal val="1"/>
                                          </p:val>
                                        </p:tav>
                                      </p:tavLst>
                                    </p:anim>
                                    <p:animScale>
                                      <p:cBhvr>
                                        <p:cTn id="149" dur="13">
                                          <p:stCondLst>
                                            <p:cond delay="325"/>
                                          </p:stCondLst>
                                        </p:cTn>
                                        <p:tgtEl>
                                          <p:spTgt spid="6">
                                            <p:txEl>
                                              <p:pRg st="11" end="11"/>
                                            </p:txEl>
                                          </p:spTgt>
                                        </p:tgtEl>
                                      </p:cBhvr>
                                      <p:to x="100000" y="60000"/>
                                    </p:animScale>
                                    <p:animScale>
                                      <p:cBhvr>
                                        <p:cTn id="150" dur="83" decel="50000">
                                          <p:stCondLst>
                                            <p:cond delay="338"/>
                                          </p:stCondLst>
                                        </p:cTn>
                                        <p:tgtEl>
                                          <p:spTgt spid="6">
                                            <p:txEl>
                                              <p:pRg st="11" end="11"/>
                                            </p:txEl>
                                          </p:spTgt>
                                        </p:tgtEl>
                                      </p:cBhvr>
                                      <p:to x="100000" y="100000"/>
                                    </p:animScale>
                                    <p:animScale>
                                      <p:cBhvr>
                                        <p:cTn id="151" dur="13">
                                          <p:stCondLst>
                                            <p:cond delay="656"/>
                                          </p:stCondLst>
                                        </p:cTn>
                                        <p:tgtEl>
                                          <p:spTgt spid="6">
                                            <p:txEl>
                                              <p:pRg st="11" end="11"/>
                                            </p:txEl>
                                          </p:spTgt>
                                        </p:tgtEl>
                                      </p:cBhvr>
                                      <p:to x="100000" y="80000"/>
                                    </p:animScale>
                                    <p:animScale>
                                      <p:cBhvr>
                                        <p:cTn id="152" dur="83" decel="50000">
                                          <p:stCondLst>
                                            <p:cond delay="669"/>
                                          </p:stCondLst>
                                        </p:cTn>
                                        <p:tgtEl>
                                          <p:spTgt spid="6">
                                            <p:txEl>
                                              <p:pRg st="11" end="11"/>
                                            </p:txEl>
                                          </p:spTgt>
                                        </p:tgtEl>
                                      </p:cBhvr>
                                      <p:to x="100000" y="100000"/>
                                    </p:animScale>
                                    <p:animScale>
                                      <p:cBhvr>
                                        <p:cTn id="153" dur="13">
                                          <p:stCondLst>
                                            <p:cond delay="821"/>
                                          </p:stCondLst>
                                        </p:cTn>
                                        <p:tgtEl>
                                          <p:spTgt spid="6">
                                            <p:txEl>
                                              <p:pRg st="11" end="11"/>
                                            </p:txEl>
                                          </p:spTgt>
                                        </p:tgtEl>
                                      </p:cBhvr>
                                      <p:to x="100000" y="90000"/>
                                    </p:animScale>
                                    <p:animScale>
                                      <p:cBhvr>
                                        <p:cTn id="154" dur="83" decel="50000">
                                          <p:stCondLst>
                                            <p:cond delay="834"/>
                                          </p:stCondLst>
                                        </p:cTn>
                                        <p:tgtEl>
                                          <p:spTgt spid="6">
                                            <p:txEl>
                                              <p:pRg st="11" end="11"/>
                                            </p:txEl>
                                          </p:spTgt>
                                        </p:tgtEl>
                                      </p:cBhvr>
                                      <p:to x="100000" y="100000"/>
                                    </p:animScale>
                                    <p:animScale>
                                      <p:cBhvr>
                                        <p:cTn id="155" dur="13">
                                          <p:stCondLst>
                                            <p:cond delay="904"/>
                                          </p:stCondLst>
                                        </p:cTn>
                                        <p:tgtEl>
                                          <p:spTgt spid="6">
                                            <p:txEl>
                                              <p:pRg st="11" end="11"/>
                                            </p:txEl>
                                          </p:spTgt>
                                        </p:tgtEl>
                                      </p:cBhvr>
                                      <p:to x="100000" y="95000"/>
                                    </p:animScale>
                                    <p:animScale>
                                      <p:cBhvr>
                                        <p:cTn id="156" dur="83" decel="50000">
                                          <p:stCondLst>
                                            <p:cond delay="917"/>
                                          </p:stCondLst>
                                        </p:cTn>
                                        <p:tgtEl>
                                          <p:spTgt spid="6">
                                            <p:txEl>
                                              <p:pRg st="11" end="1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3995936" y="1872648"/>
            <a:ext cx="4957215" cy="1938992"/>
          </a:xfrm>
          <a:prstGeom prst="rect">
            <a:avLst/>
          </a:prstGeom>
        </p:spPr>
        <p:txBody>
          <a:bodyPr wrap="square">
            <a:spAutoFit/>
          </a:bodyPr>
          <a:lstStyle/>
          <a:p>
            <a:pPr algn="just" rtl="1"/>
            <a:r>
              <a:rPr lang="fa-IR" sz="2400" dirty="0">
                <a:latin typeface="AmuzehNewNormalPS"/>
                <a:cs typeface="B Nazanin" panose="00000400000000000000" pitchFamily="2" charset="-78"/>
              </a:rPr>
              <a:t>2 - سپس به وسیله اره دستی ظریف بر با رعایت نکات ایمنی و صرفه جویی، قطعات مورد نیاز را ببرید و از هم جدا کنید. لبه قطعات 3 و 4 و 5 و 6 را به چسب آغشته کرده و بر روی قطعه 2 که کف جعبه است قرار دهید</a:t>
            </a:r>
          </a:p>
        </p:txBody>
      </p:sp>
      <p:pic>
        <p:nvPicPr>
          <p:cNvPr id="2" name="Picture 1"/>
          <p:cNvPicPr>
            <a:picLocks noChangeAspect="1"/>
          </p:cNvPicPr>
          <p:nvPr/>
        </p:nvPicPr>
        <p:blipFill>
          <a:blip r:embed="rId5"/>
          <a:stretch>
            <a:fillRect/>
          </a:stretch>
        </p:blipFill>
        <p:spPr>
          <a:xfrm>
            <a:off x="249089" y="4797152"/>
            <a:ext cx="4488996" cy="1702483"/>
          </a:xfrm>
          <a:prstGeom prst="rect">
            <a:avLst/>
          </a:prstGeom>
        </p:spPr>
      </p:pic>
      <p:pic>
        <p:nvPicPr>
          <p:cNvPr id="5" name="Picture 4"/>
          <p:cNvPicPr>
            <a:picLocks noChangeAspect="1"/>
          </p:cNvPicPr>
          <p:nvPr/>
        </p:nvPicPr>
        <p:blipFill>
          <a:blip r:embed="rId6"/>
          <a:stretch>
            <a:fillRect/>
          </a:stretch>
        </p:blipFill>
        <p:spPr>
          <a:xfrm>
            <a:off x="249089" y="1688690"/>
            <a:ext cx="3672408" cy="2548471"/>
          </a:xfrm>
          <a:prstGeom prst="rect">
            <a:avLst/>
          </a:prstGeom>
        </p:spPr>
      </p:pic>
      <p:sp>
        <p:nvSpPr>
          <p:cNvPr id="4" name="Rectangle 3"/>
          <p:cNvSpPr/>
          <p:nvPr/>
        </p:nvSpPr>
        <p:spPr>
          <a:xfrm>
            <a:off x="323528" y="854473"/>
            <a:ext cx="8640961" cy="830997"/>
          </a:xfrm>
          <a:prstGeom prst="rect">
            <a:avLst/>
          </a:prstGeom>
        </p:spPr>
        <p:txBody>
          <a:bodyPr wrap="square">
            <a:spAutoFit/>
          </a:bodyPr>
          <a:lstStyle/>
          <a:p>
            <a:pPr lvl="0" algn="just" rtl="1"/>
            <a:r>
              <a:rPr lang="fa-IR" sz="2400" dirty="0">
                <a:latin typeface="AmuzehNewNormalPS"/>
                <a:cs typeface="B Nazanin" panose="00000400000000000000" pitchFamily="2" charset="-78"/>
              </a:rPr>
              <a:t>1 - برای ساختن جعبه لوازم که دارای 11 قطعه جدا از هم است، قطعه ام دی اف را با استفاده از خط کش فلزی و مداد، مطابق نقشه شکل زیر خط کشی کنید.</a:t>
            </a:r>
          </a:p>
        </p:txBody>
      </p:sp>
      <p:sp>
        <p:nvSpPr>
          <p:cNvPr id="7" name="Rectangle 6"/>
          <p:cNvSpPr/>
          <p:nvPr/>
        </p:nvSpPr>
        <p:spPr>
          <a:xfrm>
            <a:off x="7805324" y="303555"/>
            <a:ext cx="1087156" cy="461665"/>
          </a:xfrm>
          <a:prstGeom prst="rect">
            <a:avLst/>
          </a:prstGeom>
        </p:spPr>
        <p:txBody>
          <a:bodyPr wrap="none">
            <a:spAutoFit/>
          </a:bodyPr>
          <a:lstStyle/>
          <a:p>
            <a:pPr lvl="0" algn="just" rtl="1"/>
            <a:r>
              <a:rPr lang="fa-IR" sz="2400" b="1" dirty="0">
                <a:solidFill>
                  <a:srgbClr val="FF0000"/>
                </a:solidFill>
                <a:latin typeface="AmuzehNewNormalPS"/>
                <a:cs typeface="B Nazanin" panose="00000400000000000000" pitchFamily="2" charset="-78"/>
              </a:rPr>
              <a:t>روش کار</a:t>
            </a:r>
          </a:p>
        </p:txBody>
      </p:sp>
      <p:sp>
        <p:nvSpPr>
          <p:cNvPr id="8" name="Rectangle 7"/>
          <p:cNvSpPr/>
          <p:nvPr/>
        </p:nvSpPr>
        <p:spPr>
          <a:xfrm>
            <a:off x="4776687" y="3811640"/>
            <a:ext cx="4176464" cy="2677656"/>
          </a:xfrm>
          <a:prstGeom prst="rect">
            <a:avLst/>
          </a:prstGeom>
        </p:spPr>
        <p:txBody>
          <a:bodyPr wrap="square">
            <a:spAutoFit/>
          </a:bodyPr>
          <a:lstStyle/>
          <a:p>
            <a:pPr lvl="0" algn="just" rtl="1"/>
            <a:r>
              <a:rPr lang="fa-IR" sz="2400" b="1" dirty="0">
                <a:solidFill>
                  <a:srgbClr val="FF0000"/>
                </a:solidFill>
                <a:latin typeface="AmuzehNewNormalPS"/>
                <a:cs typeface="B Nazanin" panose="00000400000000000000" pitchFamily="2" charset="-78"/>
              </a:rPr>
              <a:t>نکته : </a:t>
            </a:r>
          </a:p>
          <a:p>
            <a:pPr lvl="0" algn="just" rtl="1"/>
            <a:r>
              <a:rPr lang="fa-IR" sz="2400" dirty="0">
                <a:latin typeface="AmuzehNewNormalPS"/>
                <a:cs typeface="B Nazanin" panose="00000400000000000000" pitchFamily="2" charset="-78"/>
              </a:rPr>
              <a:t>هنگام چسباندن بدنه ها به کف جعبه به منظور چسبیدن بهتر قطعات، با سنباده روکش رنگی کف جعبه را به اندازه ضخامت بدنه ها از هر 4 طرف بخراشید. سپس لبه بدنه های چسب خورده را بر روی این قسمت قرار داده و با پیچ دستی ببندید.</a:t>
            </a:r>
          </a:p>
        </p:txBody>
      </p:sp>
      <p:pic>
        <p:nvPicPr>
          <p:cNvPr id="3" name="Picture 2">
            <a:extLst>
              <a:ext uri="{FF2B5EF4-FFF2-40B4-BE49-F238E27FC236}">
                <a16:creationId xmlns:a16="http://schemas.microsoft.com/office/drawing/2014/main" id="{3BE3C039-3063-A4D1-6313-279B15DD831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11732555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right)">
                                      <p:cBhvr>
                                        <p:cTn id="3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323528" y="1700808"/>
            <a:ext cx="8551118" cy="3662541"/>
          </a:xfrm>
          <a:prstGeom prst="rect">
            <a:avLst/>
          </a:prstGeom>
        </p:spPr>
        <p:txBody>
          <a:bodyPr wrap="square">
            <a:spAutoFit/>
          </a:bodyPr>
          <a:lstStyle/>
          <a:p>
            <a:pPr algn="r" rtl="1"/>
            <a:r>
              <a:rPr lang="fa-IR" sz="2800" b="1" dirty="0">
                <a:solidFill>
                  <a:srgbClr val="FF0000"/>
                </a:solidFill>
                <a:latin typeface="Amuzeh-New-Bold"/>
                <a:cs typeface="B Nazanin" panose="00000400000000000000" pitchFamily="2" charset="-78"/>
              </a:rPr>
              <a:t>برخی از شایستگی هایی که در این پودمان به دست می آورید:</a:t>
            </a:r>
          </a:p>
          <a:p>
            <a:pPr algn="r" rtl="1"/>
            <a:endParaRPr lang="fa-IR" sz="2400" b="1" dirty="0">
              <a:latin typeface="Amuzeh-New-Bold"/>
              <a:cs typeface="B Nazanin" panose="00000400000000000000" pitchFamily="2" charset="-78"/>
            </a:endParaRPr>
          </a:p>
          <a:p>
            <a:pPr algn="r" rtl="1">
              <a:lnSpc>
                <a:spcPct val="150000"/>
              </a:lnSpc>
            </a:pPr>
            <a:r>
              <a:rPr lang="fa-IR" sz="2400" dirty="0">
                <a:latin typeface="AmuzehNewNormalPS"/>
                <a:cs typeface="B Nazanin" panose="00000400000000000000" pitchFamily="2" charset="-78"/>
              </a:rPr>
              <a:t>به کارگیری مهارت هایی مانند اجرای کارهای گروهی،تفکر انتقادی، پرسش گری و ..؛</a:t>
            </a:r>
          </a:p>
          <a:p>
            <a:pPr algn="r" rtl="1">
              <a:lnSpc>
                <a:spcPct val="150000"/>
              </a:lnSpc>
            </a:pPr>
            <a:r>
              <a:rPr lang="fa-IR" sz="2400" dirty="0">
                <a:latin typeface="AmuzehNewNormalPS"/>
                <a:cs typeface="B Nazanin" panose="00000400000000000000" pitchFamily="2" charset="-78"/>
              </a:rPr>
              <a:t>آشنایی با برخی از مفاهیم صنایع چوب فراورده های صنایع چوب و ..............؛</a:t>
            </a:r>
          </a:p>
          <a:p>
            <a:pPr algn="r" rtl="1">
              <a:lnSpc>
                <a:spcPct val="150000"/>
              </a:lnSpc>
            </a:pPr>
            <a:r>
              <a:rPr lang="fa-IR" sz="2400" dirty="0">
                <a:latin typeface="AmuzehNewNormalPS"/>
                <a:cs typeface="B Nazanin" panose="00000400000000000000" pitchFamily="2" charset="-78"/>
              </a:rPr>
              <a:t>آشنایی با برخی مشاغل صنایع چوب مانند نجاری، قاب سازی، کابینت سازی و ...؛</a:t>
            </a:r>
          </a:p>
          <a:p>
            <a:pPr algn="r" rtl="1">
              <a:lnSpc>
                <a:spcPct val="150000"/>
              </a:lnSpc>
            </a:pPr>
            <a:r>
              <a:rPr lang="fa-IR" sz="2400" dirty="0">
                <a:latin typeface="AmuzehNewNormalPS"/>
                <a:cs typeface="B Nazanin" panose="00000400000000000000" pitchFamily="2" charset="-78"/>
              </a:rPr>
              <a:t>کار با ابزارهای نجاری دستی صنایع چوب مانند اره، چو بسای، دریل و ...؛</a:t>
            </a:r>
          </a:p>
          <a:p>
            <a:pPr algn="r" rtl="1">
              <a:lnSpc>
                <a:spcPct val="150000"/>
              </a:lnSpc>
            </a:pPr>
            <a:r>
              <a:rPr lang="fa-IR" sz="2400" dirty="0">
                <a:latin typeface="AmuzehNewNormalPS"/>
                <a:cs typeface="B Nazanin" panose="00000400000000000000" pitchFamily="2" charset="-78"/>
              </a:rPr>
              <a:t>تولید محصولات چوبی قابل استفاده شخصی یا فروش.</a:t>
            </a:r>
            <a:endParaRPr lang="fa-IR" sz="2400" dirty="0">
              <a:cs typeface="B Nazanin" panose="00000400000000000000" pitchFamily="2" charset="-78"/>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620688"/>
            <a:ext cx="7182966" cy="770536"/>
          </a:xfrm>
          <a:prstGeom prst="rect">
            <a:avLst/>
          </a:prstGeom>
        </p:spPr>
      </p:pic>
      <p:pic>
        <p:nvPicPr>
          <p:cNvPr id="3" name="Picture 2">
            <a:extLst>
              <a:ext uri="{FF2B5EF4-FFF2-40B4-BE49-F238E27FC236}">
                <a16:creationId xmlns:a16="http://schemas.microsoft.com/office/drawing/2014/main" id="{2991AF37-1F65-4C1D-62C9-3B4801738D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28269358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Rectangle 6"/>
          <p:cNvSpPr/>
          <p:nvPr/>
        </p:nvSpPr>
        <p:spPr>
          <a:xfrm>
            <a:off x="3707904" y="476672"/>
            <a:ext cx="5112568" cy="1569660"/>
          </a:xfrm>
          <a:prstGeom prst="rect">
            <a:avLst/>
          </a:prstGeom>
        </p:spPr>
        <p:txBody>
          <a:bodyPr wrap="square">
            <a:spAutoFit/>
          </a:bodyPr>
          <a:lstStyle/>
          <a:p>
            <a:pPr lvl="0" algn="just" rtl="1"/>
            <a:r>
              <a:rPr lang="fa-IR" sz="2400" dirty="0">
                <a:latin typeface="AmuzehNewNormalPS"/>
                <a:cs typeface="B Nazanin" panose="00000400000000000000" pitchFamily="2" charset="-78"/>
              </a:rPr>
              <a:t>3 - به کمک 4 عدد پیچ دستی از چهار طرف و یا یک پیچ دستی فنری، 4 گوشه جعبه را ببندید و به مدت 20 الی 30 دقیقه صبر کنید تا چسب خشک شده و لبه ها به هم بچسبند.</a:t>
            </a:r>
          </a:p>
        </p:txBody>
      </p:sp>
      <p:pic>
        <p:nvPicPr>
          <p:cNvPr id="2" name="Picture 1"/>
          <p:cNvPicPr>
            <a:picLocks noChangeAspect="1"/>
          </p:cNvPicPr>
          <p:nvPr/>
        </p:nvPicPr>
        <p:blipFill>
          <a:blip r:embed="rId5"/>
          <a:stretch>
            <a:fillRect/>
          </a:stretch>
        </p:blipFill>
        <p:spPr>
          <a:xfrm>
            <a:off x="251520" y="248026"/>
            <a:ext cx="3163734" cy="2295547"/>
          </a:xfrm>
          <a:prstGeom prst="rect">
            <a:avLst/>
          </a:prstGeom>
        </p:spPr>
      </p:pic>
      <p:pic>
        <p:nvPicPr>
          <p:cNvPr id="3" name="Picture 2"/>
          <p:cNvPicPr>
            <a:picLocks noChangeAspect="1"/>
          </p:cNvPicPr>
          <p:nvPr/>
        </p:nvPicPr>
        <p:blipFill>
          <a:blip r:embed="rId6"/>
          <a:stretch>
            <a:fillRect/>
          </a:stretch>
        </p:blipFill>
        <p:spPr>
          <a:xfrm>
            <a:off x="251520" y="4136608"/>
            <a:ext cx="8136904" cy="2422942"/>
          </a:xfrm>
          <a:prstGeom prst="rect">
            <a:avLst/>
          </a:prstGeom>
        </p:spPr>
      </p:pic>
      <p:sp>
        <p:nvSpPr>
          <p:cNvPr id="4" name="Rectangle 3"/>
          <p:cNvSpPr/>
          <p:nvPr/>
        </p:nvSpPr>
        <p:spPr>
          <a:xfrm>
            <a:off x="251520" y="2660719"/>
            <a:ext cx="8568952" cy="1200329"/>
          </a:xfrm>
          <a:prstGeom prst="rect">
            <a:avLst/>
          </a:prstGeom>
        </p:spPr>
        <p:txBody>
          <a:bodyPr wrap="square">
            <a:spAutoFit/>
          </a:bodyPr>
          <a:lstStyle/>
          <a:p>
            <a:pPr lvl="0" algn="just" rtl="1"/>
            <a:r>
              <a:rPr lang="fa-IR" sz="2400" dirty="0">
                <a:latin typeface="AmuzehNewNormalPS"/>
                <a:cs typeface="B Nazanin" panose="00000400000000000000" pitchFamily="2" charset="-78"/>
              </a:rPr>
              <a:t>4 - قبل از نصبِ دستگیره درِ جعبه، دو عدد زوار نازک به اندازه  1×24 سانتی متر و دو عدد  به اندازه 1×13 سانتی متر ببرید و هر چهار زوار را به زیر در جعبه بچسبانید به طوری که فاصله هر زوار از لبه در یک سانتی متر باشد</a:t>
            </a:r>
          </a:p>
        </p:txBody>
      </p:sp>
      <p:pic>
        <p:nvPicPr>
          <p:cNvPr id="5" name="Picture 4">
            <a:extLst>
              <a:ext uri="{FF2B5EF4-FFF2-40B4-BE49-F238E27FC236}">
                <a16:creationId xmlns:a16="http://schemas.microsoft.com/office/drawing/2014/main" id="{EDCFCBC5-A145-7706-3A33-3233EF6881E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24384341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1000"/>
                                        <p:tgtEl>
                                          <p:spTgt spid="2"/>
                                        </p:tgtEl>
                                      </p:cBhvr>
                                    </p:animEffect>
                                  </p:childTnLst>
                                </p:cTn>
                              </p:par>
                            </p:childTnLst>
                          </p:cTn>
                        </p:par>
                        <p:par>
                          <p:cTn id="12" fill="hold">
                            <p:stCondLst>
                              <p:cond delay="2000"/>
                            </p:stCondLst>
                            <p:childTnLst>
                              <p:par>
                                <p:cTn id="13" presetID="16" presetClass="entr" presetSubtype="2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1000"/>
                                        <p:tgtEl>
                                          <p:spTgt spid="4"/>
                                        </p:tgtEl>
                                      </p:cBhvr>
                                    </p:animEffect>
                                  </p:childTnLst>
                                </p:cTn>
                              </p:par>
                            </p:childTnLst>
                          </p:cTn>
                        </p:par>
                        <p:par>
                          <p:cTn id="16" fill="hold">
                            <p:stCondLst>
                              <p:cond delay="3000"/>
                            </p:stCondLst>
                            <p:childTnLst>
                              <p:par>
                                <p:cTn id="17" presetID="16" presetClass="entr" presetSubtype="21"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Rectangle 6"/>
          <p:cNvSpPr/>
          <p:nvPr/>
        </p:nvSpPr>
        <p:spPr>
          <a:xfrm>
            <a:off x="251520" y="260648"/>
            <a:ext cx="8603619" cy="1200329"/>
          </a:xfrm>
          <a:prstGeom prst="rect">
            <a:avLst/>
          </a:prstGeom>
        </p:spPr>
        <p:txBody>
          <a:bodyPr wrap="square">
            <a:spAutoFit/>
          </a:bodyPr>
          <a:lstStyle/>
          <a:p>
            <a:pPr lvl="0" algn="just" rtl="1"/>
            <a:r>
              <a:rPr lang="fa-IR" sz="2400" dirty="0">
                <a:latin typeface="AmuzehNewNormalPS"/>
                <a:cs typeface="B Nazanin" panose="00000400000000000000" pitchFamily="2" charset="-78"/>
              </a:rPr>
              <a:t>5 - با رسم قطرهای درِ جعبه، نقطه وسط محل دستگیره را با مداد مشخص کنید و به وسیله دریل دستی یا دریل برقی و مته شماره 5 مخصوص چوب، جای پیچ را سوراخ کنید. سپس دستگیره را با پیچ به در ببندید.</a:t>
            </a:r>
          </a:p>
        </p:txBody>
      </p:sp>
      <p:pic>
        <p:nvPicPr>
          <p:cNvPr id="5" name="Picture 4"/>
          <p:cNvPicPr>
            <a:picLocks noChangeAspect="1"/>
          </p:cNvPicPr>
          <p:nvPr/>
        </p:nvPicPr>
        <p:blipFill>
          <a:blip r:embed="rId5"/>
          <a:stretch>
            <a:fillRect/>
          </a:stretch>
        </p:blipFill>
        <p:spPr>
          <a:xfrm>
            <a:off x="251520" y="1509861"/>
            <a:ext cx="5297187" cy="5087491"/>
          </a:xfrm>
          <a:prstGeom prst="rect">
            <a:avLst/>
          </a:prstGeom>
        </p:spPr>
      </p:pic>
      <p:pic>
        <p:nvPicPr>
          <p:cNvPr id="2" name="Picture 1">
            <a:extLst>
              <a:ext uri="{FF2B5EF4-FFF2-40B4-BE49-F238E27FC236}">
                <a16:creationId xmlns:a16="http://schemas.microsoft.com/office/drawing/2014/main" id="{C37881C9-8170-6918-6844-E9C438F02B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38693163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Rectangle 6"/>
          <p:cNvSpPr/>
          <p:nvPr/>
        </p:nvSpPr>
        <p:spPr>
          <a:xfrm>
            <a:off x="251520" y="764704"/>
            <a:ext cx="8640960" cy="3477875"/>
          </a:xfrm>
          <a:prstGeom prst="rect">
            <a:avLst/>
          </a:prstGeom>
        </p:spPr>
        <p:txBody>
          <a:bodyPr wrap="square">
            <a:spAutoFit/>
          </a:bodyPr>
          <a:lstStyle/>
          <a:p>
            <a:pPr lvl="0" algn="just" rtl="1"/>
            <a:r>
              <a:rPr lang="fa-IR" sz="2400" b="1" dirty="0">
                <a:solidFill>
                  <a:srgbClr val="FF0000"/>
                </a:solidFill>
                <a:latin typeface="AmuzehNewNormalPS"/>
                <a:cs typeface="B Nazanin" panose="00000400000000000000" pitchFamily="2" charset="-78"/>
              </a:rPr>
              <a:t>نکات ایمنی</a:t>
            </a:r>
          </a:p>
          <a:p>
            <a:pPr lvl="0" algn="just" rtl="1"/>
            <a:endParaRPr lang="fa-IR" sz="2400" dirty="0">
              <a:latin typeface="AmuzehNewNormalPS"/>
              <a:cs typeface="B Nazanin" panose="00000400000000000000" pitchFamily="2" charset="-78"/>
            </a:endParaRPr>
          </a:p>
          <a:p>
            <a:pPr lvl="0" algn="just" rtl="1"/>
            <a:r>
              <a:rPr lang="fa-IR" sz="2400" dirty="0">
                <a:latin typeface="AmuzehNewNormalPS"/>
                <a:cs typeface="B Nazanin" panose="00000400000000000000" pitchFamily="2" charset="-78"/>
              </a:rPr>
              <a:t>هنگام کار با ابزارهای دستی یا برقی گردنده، مانند دریل برقی مراقب باشید که لباس شما به مته در حال گردش گیر نکند. </a:t>
            </a:r>
          </a:p>
          <a:p>
            <a:pPr lvl="0" algn="just" rtl="1"/>
            <a:endParaRPr lang="fa-IR" sz="2400" dirty="0">
              <a:latin typeface="AmuzehNewNormalPS"/>
              <a:cs typeface="B Nazanin" panose="00000400000000000000" pitchFamily="2" charset="-78"/>
            </a:endParaRPr>
          </a:p>
          <a:p>
            <a:pPr lvl="0" algn="just" rtl="1"/>
            <a:r>
              <a:rPr lang="fa-IR" sz="2400" dirty="0">
                <a:latin typeface="AmuzehNewNormalPS"/>
                <a:cs typeface="B Nazanin" panose="00000400000000000000" pitchFamily="2" charset="-78"/>
              </a:rPr>
              <a:t>مته را عمود بر سطح کار قرار دهید و آرام به آن بار بدهید تا مته در هنگام کار نشکند. </a:t>
            </a:r>
          </a:p>
          <a:p>
            <a:pPr lvl="0" algn="just" rtl="1"/>
            <a:endParaRPr lang="fa-IR" sz="2400" dirty="0">
              <a:latin typeface="AmuzehNewNormalPS"/>
              <a:cs typeface="B Nazanin" panose="00000400000000000000" pitchFamily="2" charset="-78"/>
            </a:endParaRPr>
          </a:p>
          <a:p>
            <a:pPr lvl="0" algn="just" rtl="1"/>
            <a:r>
              <a:rPr lang="fa-IR" sz="2400" dirty="0">
                <a:latin typeface="AmuzehNewNormalPS"/>
                <a:cs typeface="B Nazanin" panose="00000400000000000000" pitchFamily="2" charset="-78"/>
              </a:rPr>
              <a:t>دقت کنید پیش از سوراخ کردن، یک قطعه چوب کمکی در زیِر درِ جعبه قرار دهید. تا نوک مته صفحه میز کار را زخمی و سوراخ نکند.</a:t>
            </a:r>
          </a:p>
        </p:txBody>
      </p:sp>
      <p:pic>
        <p:nvPicPr>
          <p:cNvPr id="2" name="Picture 1">
            <a:extLst>
              <a:ext uri="{FF2B5EF4-FFF2-40B4-BE49-F238E27FC236}">
                <a16:creationId xmlns:a16="http://schemas.microsoft.com/office/drawing/2014/main" id="{94705F08-140E-5445-43DC-72B89EECED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37470546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wipe(down)">
                                      <p:cBhvr>
                                        <p:cTn id="24" dur="580">
                                          <p:stCondLst>
                                            <p:cond delay="0"/>
                                          </p:stCondLst>
                                        </p:cTn>
                                        <p:tgtEl>
                                          <p:spTgt spid="7">
                                            <p:txEl>
                                              <p:pRg st="2" end="2"/>
                                            </p:txEl>
                                          </p:spTgt>
                                        </p:tgtEl>
                                      </p:cBhvr>
                                    </p:animEffect>
                                    <p:anim calcmode="lin" valueType="num">
                                      <p:cBhvr>
                                        <p:cTn id="25" dur="1822" tmFilter="0,0; 0.14,0.36; 0.43,0.73; 0.71,0.91; 1.0,1.0">
                                          <p:stCondLst>
                                            <p:cond delay="0"/>
                                          </p:stCondLst>
                                        </p:cTn>
                                        <p:tgtEl>
                                          <p:spTgt spid="7">
                                            <p:txEl>
                                              <p:pRg st="2" end="2"/>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xEl>
                                              <p:pRg st="2" end="2"/>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xEl>
                                              <p:pRg st="2" end="2"/>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xEl>
                                              <p:pRg st="2" end="2"/>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xEl>
                                              <p:pRg st="2" end="2"/>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xEl>
                                              <p:pRg st="2" end="2"/>
                                            </p:txEl>
                                          </p:spTgt>
                                        </p:tgtEl>
                                      </p:cBhvr>
                                      <p:to x="100000" y="60000"/>
                                    </p:animScale>
                                    <p:animScale>
                                      <p:cBhvr>
                                        <p:cTn id="31" dur="166" decel="50000">
                                          <p:stCondLst>
                                            <p:cond delay="676"/>
                                          </p:stCondLst>
                                        </p:cTn>
                                        <p:tgtEl>
                                          <p:spTgt spid="7">
                                            <p:txEl>
                                              <p:pRg st="2" end="2"/>
                                            </p:txEl>
                                          </p:spTgt>
                                        </p:tgtEl>
                                      </p:cBhvr>
                                      <p:to x="100000" y="100000"/>
                                    </p:animScale>
                                    <p:animScale>
                                      <p:cBhvr>
                                        <p:cTn id="32" dur="26">
                                          <p:stCondLst>
                                            <p:cond delay="1312"/>
                                          </p:stCondLst>
                                        </p:cTn>
                                        <p:tgtEl>
                                          <p:spTgt spid="7">
                                            <p:txEl>
                                              <p:pRg st="2" end="2"/>
                                            </p:txEl>
                                          </p:spTgt>
                                        </p:tgtEl>
                                      </p:cBhvr>
                                      <p:to x="100000" y="80000"/>
                                    </p:animScale>
                                    <p:animScale>
                                      <p:cBhvr>
                                        <p:cTn id="33" dur="166" decel="50000">
                                          <p:stCondLst>
                                            <p:cond delay="1338"/>
                                          </p:stCondLst>
                                        </p:cTn>
                                        <p:tgtEl>
                                          <p:spTgt spid="7">
                                            <p:txEl>
                                              <p:pRg st="2" end="2"/>
                                            </p:txEl>
                                          </p:spTgt>
                                        </p:tgtEl>
                                      </p:cBhvr>
                                      <p:to x="100000" y="100000"/>
                                    </p:animScale>
                                    <p:animScale>
                                      <p:cBhvr>
                                        <p:cTn id="34" dur="26">
                                          <p:stCondLst>
                                            <p:cond delay="1642"/>
                                          </p:stCondLst>
                                        </p:cTn>
                                        <p:tgtEl>
                                          <p:spTgt spid="7">
                                            <p:txEl>
                                              <p:pRg st="2" end="2"/>
                                            </p:txEl>
                                          </p:spTgt>
                                        </p:tgtEl>
                                      </p:cBhvr>
                                      <p:to x="100000" y="90000"/>
                                    </p:animScale>
                                    <p:animScale>
                                      <p:cBhvr>
                                        <p:cTn id="35" dur="166" decel="50000">
                                          <p:stCondLst>
                                            <p:cond delay="1668"/>
                                          </p:stCondLst>
                                        </p:cTn>
                                        <p:tgtEl>
                                          <p:spTgt spid="7">
                                            <p:txEl>
                                              <p:pRg st="2" end="2"/>
                                            </p:txEl>
                                          </p:spTgt>
                                        </p:tgtEl>
                                      </p:cBhvr>
                                      <p:to x="100000" y="100000"/>
                                    </p:animScale>
                                    <p:animScale>
                                      <p:cBhvr>
                                        <p:cTn id="36" dur="26">
                                          <p:stCondLst>
                                            <p:cond delay="1808"/>
                                          </p:stCondLst>
                                        </p:cTn>
                                        <p:tgtEl>
                                          <p:spTgt spid="7">
                                            <p:txEl>
                                              <p:pRg st="2" end="2"/>
                                            </p:txEl>
                                          </p:spTgt>
                                        </p:tgtEl>
                                      </p:cBhvr>
                                      <p:to x="100000" y="95000"/>
                                    </p:animScale>
                                    <p:animScale>
                                      <p:cBhvr>
                                        <p:cTn id="37" dur="166" decel="50000">
                                          <p:stCondLst>
                                            <p:cond delay="1834"/>
                                          </p:stCondLst>
                                        </p:cTn>
                                        <p:tgtEl>
                                          <p:spTgt spid="7">
                                            <p:txEl>
                                              <p:pRg st="2" end="2"/>
                                            </p:txEl>
                                          </p:spTgt>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animEffect transition="in" filter="wipe(down)">
                                      <p:cBhvr>
                                        <p:cTn id="41" dur="580">
                                          <p:stCondLst>
                                            <p:cond delay="0"/>
                                          </p:stCondLst>
                                        </p:cTn>
                                        <p:tgtEl>
                                          <p:spTgt spid="7">
                                            <p:txEl>
                                              <p:pRg st="4" end="4"/>
                                            </p:txEl>
                                          </p:spTgt>
                                        </p:tgtEl>
                                      </p:cBhvr>
                                    </p:animEffect>
                                    <p:anim calcmode="lin" valueType="num">
                                      <p:cBhvr>
                                        <p:cTn id="42" dur="1822" tmFilter="0,0; 0.14,0.36; 0.43,0.73; 0.71,0.91; 1.0,1.0">
                                          <p:stCondLst>
                                            <p:cond delay="0"/>
                                          </p:stCondLst>
                                        </p:cTn>
                                        <p:tgtEl>
                                          <p:spTgt spid="7">
                                            <p:txEl>
                                              <p:pRg st="4" end="4"/>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xEl>
                                              <p:pRg st="4" end="4"/>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xEl>
                                              <p:pRg st="4" end="4"/>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xEl>
                                              <p:pRg st="4" end="4"/>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xEl>
                                              <p:pRg st="4" end="4"/>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xEl>
                                              <p:pRg st="4" end="4"/>
                                            </p:txEl>
                                          </p:spTgt>
                                        </p:tgtEl>
                                      </p:cBhvr>
                                      <p:to x="100000" y="60000"/>
                                    </p:animScale>
                                    <p:animScale>
                                      <p:cBhvr>
                                        <p:cTn id="48" dur="166" decel="50000">
                                          <p:stCondLst>
                                            <p:cond delay="676"/>
                                          </p:stCondLst>
                                        </p:cTn>
                                        <p:tgtEl>
                                          <p:spTgt spid="7">
                                            <p:txEl>
                                              <p:pRg st="4" end="4"/>
                                            </p:txEl>
                                          </p:spTgt>
                                        </p:tgtEl>
                                      </p:cBhvr>
                                      <p:to x="100000" y="100000"/>
                                    </p:animScale>
                                    <p:animScale>
                                      <p:cBhvr>
                                        <p:cTn id="49" dur="26">
                                          <p:stCondLst>
                                            <p:cond delay="1312"/>
                                          </p:stCondLst>
                                        </p:cTn>
                                        <p:tgtEl>
                                          <p:spTgt spid="7">
                                            <p:txEl>
                                              <p:pRg st="4" end="4"/>
                                            </p:txEl>
                                          </p:spTgt>
                                        </p:tgtEl>
                                      </p:cBhvr>
                                      <p:to x="100000" y="80000"/>
                                    </p:animScale>
                                    <p:animScale>
                                      <p:cBhvr>
                                        <p:cTn id="50" dur="166" decel="50000">
                                          <p:stCondLst>
                                            <p:cond delay="1338"/>
                                          </p:stCondLst>
                                        </p:cTn>
                                        <p:tgtEl>
                                          <p:spTgt spid="7">
                                            <p:txEl>
                                              <p:pRg st="4" end="4"/>
                                            </p:txEl>
                                          </p:spTgt>
                                        </p:tgtEl>
                                      </p:cBhvr>
                                      <p:to x="100000" y="100000"/>
                                    </p:animScale>
                                    <p:animScale>
                                      <p:cBhvr>
                                        <p:cTn id="51" dur="26">
                                          <p:stCondLst>
                                            <p:cond delay="1642"/>
                                          </p:stCondLst>
                                        </p:cTn>
                                        <p:tgtEl>
                                          <p:spTgt spid="7">
                                            <p:txEl>
                                              <p:pRg st="4" end="4"/>
                                            </p:txEl>
                                          </p:spTgt>
                                        </p:tgtEl>
                                      </p:cBhvr>
                                      <p:to x="100000" y="90000"/>
                                    </p:animScale>
                                    <p:animScale>
                                      <p:cBhvr>
                                        <p:cTn id="52" dur="166" decel="50000">
                                          <p:stCondLst>
                                            <p:cond delay="1668"/>
                                          </p:stCondLst>
                                        </p:cTn>
                                        <p:tgtEl>
                                          <p:spTgt spid="7">
                                            <p:txEl>
                                              <p:pRg st="4" end="4"/>
                                            </p:txEl>
                                          </p:spTgt>
                                        </p:tgtEl>
                                      </p:cBhvr>
                                      <p:to x="100000" y="100000"/>
                                    </p:animScale>
                                    <p:animScale>
                                      <p:cBhvr>
                                        <p:cTn id="53" dur="26">
                                          <p:stCondLst>
                                            <p:cond delay="1808"/>
                                          </p:stCondLst>
                                        </p:cTn>
                                        <p:tgtEl>
                                          <p:spTgt spid="7">
                                            <p:txEl>
                                              <p:pRg st="4" end="4"/>
                                            </p:txEl>
                                          </p:spTgt>
                                        </p:tgtEl>
                                      </p:cBhvr>
                                      <p:to x="100000" y="95000"/>
                                    </p:animScale>
                                    <p:animScale>
                                      <p:cBhvr>
                                        <p:cTn id="54" dur="166" decel="50000">
                                          <p:stCondLst>
                                            <p:cond delay="1834"/>
                                          </p:stCondLst>
                                        </p:cTn>
                                        <p:tgtEl>
                                          <p:spTgt spid="7">
                                            <p:txEl>
                                              <p:pRg st="4" end="4"/>
                                            </p:txEl>
                                          </p:spTgt>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7">
                                            <p:txEl>
                                              <p:pRg st="6" end="6"/>
                                            </p:txEl>
                                          </p:spTgt>
                                        </p:tgtEl>
                                        <p:attrNameLst>
                                          <p:attrName>style.visibility</p:attrName>
                                        </p:attrNameLst>
                                      </p:cBhvr>
                                      <p:to>
                                        <p:strVal val="visible"/>
                                      </p:to>
                                    </p:set>
                                    <p:animEffect transition="in" filter="wipe(down)">
                                      <p:cBhvr>
                                        <p:cTn id="58" dur="580">
                                          <p:stCondLst>
                                            <p:cond delay="0"/>
                                          </p:stCondLst>
                                        </p:cTn>
                                        <p:tgtEl>
                                          <p:spTgt spid="7">
                                            <p:txEl>
                                              <p:pRg st="6" end="6"/>
                                            </p:txEl>
                                          </p:spTgt>
                                        </p:tgtEl>
                                      </p:cBhvr>
                                    </p:animEffect>
                                    <p:anim calcmode="lin" valueType="num">
                                      <p:cBhvr>
                                        <p:cTn id="59" dur="1822" tmFilter="0,0; 0.14,0.36; 0.43,0.73; 0.71,0.91; 1.0,1.0">
                                          <p:stCondLst>
                                            <p:cond delay="0"/>
                                          </p:stCondLst>
                                        </p:cTn>
                                        <p:tgtEl>
                                          <p:spTgt spid="7">
                                            <p:txEl>
                                              <p:pRg st="6" end="6"/>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7">
                                            <p:txEl>
                                              <p:pRg st="6" end="6"/>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7">
                                            <p:txEl>
                                              <p:pRg st="6" end="6"/>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7">
                                            <p:txEl>
                                              <p:pRg st="6" end="6"/>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7">
                                            <p:txEl>
                                              <p:pRg st="6" end="6"/>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7">
                                            <p:txEl>
                                              <p:pRg st="6" end="6"/>
                                            </p:txEl>
                                          </p:spTgt>
                                        </p:tgtEl>
                                      </p:cBhvr>
                                      <p:to x="100000" y="60000"/>
                                    </p:animScale>
                                    <p:animScale>
                                      <p:cBhvr>
                                        <p:cTn id="65" dur="166" decel="50000">
                                          <p:stCondLst>
                                            <p:cond delay="676"/>
                                          </p:stCondLst>
                                        </p:cTn>
                                        <p:tgtEl>
                                          <p:spTgt spid="7">
                                            <p:txEl>
                                              <p:pRg st="6" end="6"/>
                                            </p:txEl>
                                          </p:spTgt>
                                        </p:tgtEl>
                                      </p:cBhvr>
                                      <p:to x="100000" y="100000"/>
                                    </p:animScale>
                                    <p:animScale>
                                      <p:cBhvr>
                                        <p:cTn id="66" dur="26">
                                          <p:stCondLst>
                                            <p:cond delay="1312"/>
                                          </p:stCondLst>
                                        </p:cTn>
                                        <p:tgtEl>
                                          <p:spTgt spid="7">
                                            <p:txEl>
                                              <p:pRg st="6" end="6"/>
                                            </p:txEl>
                                          </p:spTgt>
                                        </p:tgtEl>
                                      </p:cBhvr>
                                      <p:to x="100000" y="80000"/>
                                    </p:animScale>
                                    <p:animScale>
                                      <p:cBhvr>
                                        <p:cTn id="67" dur="166" decel="50000">
                                          <p:stCondLst>
                                            <p:cond delay="1338"/>
                                          </p:stCondLst>
                                        </p:cTn>
                                        <p:tgtEl>
                                          <p:spTgt spid="7">
                                            <p:txEl>
                                              <p:pRg st="6" end="6"/>
                                            </p:txEl>
                                          </p:spTgt>
                                        </p:tgtEl>
                                      </p:cBhvr>
                                      <p:to x="100000" y="100000"/>
                                    </p:animScale>
                                    <p:animScale>
                                      <p:cBhvr>
                                        <p:cTn id="68" dur="26">
                                          <p:stCondLst>
                                            <p:cond delay="1642"/>
                                          </p:stCondLst>
                                        </p:cTn>
                                        <p:tgtEl>
                                          <p:spTgt spid="7">
                                            <p:txEl>
                                              <p:pRg st="6" end="6"/>
                                            </p:txEl>
                                          </p:spTgt>
                                        </p:tgtEl>
                                      </p:cBhvr>
                                      <p:to x="100000" y="90000"/>
                                    </p:animScale>
                                    <p:animScale>
                                      <p:cBhvr>
                                        <p:cTn id="69" dur="166" decel="50000">
                                          <p:stCondLst>
                                            <p:cond delay="1668"/>
                                          </p:stCondLst>
                                        </p:cTn>
                                        <p:tgtEl>
                                          <p:spTgt spid="7">
                                            <p:txEl>
                                              <p:pRg st="6" end="6"/>
                                            </p:txEl>
                                          </p:spTgt>
                                        </p:tgtEl>
                                      </p:cBhvr>
                                      <p:to x="100000" y="100000"/>
                                    </p:animScale>
                                    <p:animScale>
                                      <p:cBhvr>
                                        <p:cTn id="70" dur="26">
                                          <p:stCondLst>
                                            <p:cond delay="1808"/>
                                          </p:stCondLst>
                                        </p:cTn>
                                        <p:tgtEl>
                                          <p:spTgt spid="7">
                                            <p:txEl>
                                              <p:pRg st="6" end="6"/>
                                            </p:txEl>
                                          </p:spTgt>
                                        </p:tgtEl>
                                      </p:cBhvr>
                                      <p:to x="100000" y="95000"/>
                                    </p:animScale>
                                    <p:animScale>
                                      <p:cBhvr>
                                        <p:cTn id="71" dur="166" decel="50000">
                                          <p:stCondLst>
                                            <p:cond delay="1834"/>
                                          </p:stCondLst>
                                        </p:cTn>
                                        <p:tgtEl>
                                          <p:spTgt spid="7">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Rectangle 6"/>
          <p:cNvSpPr/>
          <p:nvPr/>
        </p:nvSpPr>
        <p:spPr>
          <a:xfrm>
            <a:off x="251520" y="476672"/>
            <a:ext cx="8640960" cy="830997"/>
          </a:xfrm>
          <a:prstGeom prst="rect">
            <a:avLst/>
          </a:prstGeom>
        </p:spPr>
        <p:txBody>
          <a:bodyPr wrap="square">
            <a:spAutoFit/>
          </a:bodyPr>
          <a:lstStyle/>
          <a:p>
            <a:pPr lvl="0" algn="just" rtl="1"/>
            <a:r>
              <a:rPr lang="fa-IR" sz="2400" dirty="0">
                <a:latin typeface="AmuzehNewNormalPS"/>
                <a:cs typeface="B Nazanin" panose="00000400000000000000" pitchFamily="2" charset="-78"/>
              </a:rPr>
              <a:t>6 - سپس با قطعات کوچک تر که از پیش بریده و آماده کرده اید یعنی قطعات شماره 7 تا 11 قسمت فضای داخلی جعبه را تقسیم بندی کنید.</a:t>
            </a:r>
          </a:p>
        </p:txBody>
      </p:sp>
      <p:pic>
        <p:nvPicPr>
          <p:cNvPr id="2" name="Picture 1"/>
          <p:cNvPicPr>
            <a:picLocks noChangeAspect="1"/>
          </p:cNvPicPr>
          <p:nvPr/>
        </p:nvPicPr>
        <p:blipFill>
          <a:blip r:embed="rId5"/>
          <a:stretch>
            <a:fillRect/>
          </a:stretch>
        </p:blipFill>
        <p:spPr>
          <a:xfrm>
            <a:off x="251519" y="1700808"/>
            <a:ext cx="8620393" cy="3644473"/>
          </a:xfrm>
          <a:prstGeom prst="rect">
            <a:avLst/>
          </a:prstGeom>
        </p:spPr>
      </p:pic>
      <p:pic>
        <p:nvPicPr>
          <p:cNvPr id="3" name="Picture 2">
            <a:extLst>
              <a:ext uri="{FF2B5EF4-FFF2-40B4-BE49-F238E27FC236}">
                <a16:creationId xmlns:a16="http://schemas.microsoft.com/office/drawing/2014/main" id="{CA745A99-5982-F2F0-01CF-217A474AB6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33215218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Rectangle 6"/>
          <p:cNvSpPr/>
          <p:nvPr/>
        </p:nvSpPr>
        <p:spPr>
          <a:xfrm>
            <a:off x="251520" y="476672"/>
            <a:ext cx="8640960" cy="830997"/>
          </a:xfrm>
          <a:prstGeom prst="rect">
            <a:avLst/>
          </a:prstGeom>
        </p:spPr>
        <p:txBody>
          <a:bodyPr wrap="square">
            <a:spAutoFit/>
          </a:bodyPr>
          <a:lstStyle/>
          <a:p>
            <a:pPr lvl="0" algn="just" rtl="1"/>
            <a:r>
              <a:rPr lang="fa-IR" sz="2400" dirty="0">
                <a:latin typeface="AmuzehNewNormalPS"/>
                <a:cs typeface="B Nazanin" panose="00000400000000000000" pitchFamily="2" charset="-78"/>
              </a:rPr>
              <a:t>اکنون می توانید ابزارها یا لوازم شخصی خود را درون جعبه قرار داده و آن را داخل کمد شخصی و یا روی میز تحریر یا میز کار خود بگذارید و از آن استفاده کنید</a:t>
            </a:r>
          </a:p>
        </p:txBody>
      </p:sp>
      <p:pic>
        <p:nvPicPr>
          <p:cNvPr id="3" name="Picture 2"/>
          <p:cNvPicPr>
            <a:picLocks noChangeAspect="1"/>
          </p:cNvPicPr>
          <p:nvPr/>
        </p:nvPicPr>
        <p:blipFill>
          <a:blip r:embed="rId5"/>
          <a:stretch>
            <a:fillRect/>
          </a:stretch>
        </p:blipFill>
        <p:spPr>
          <a:xfrm>
            <a:off x="1547664" y="2204864"/>
            <a:ext cx="7286625" cy="4181475"/>
          </a:xfrm>
          <a:prstGeom prst="rect">
            <a:avLst/>
          </a:prstGeom>
        </p:spPr>
      </p:pic>
      <p:pic>
        <p:nvPicPr>
          <p:cNvPr id="2" name="Picture 1">
            <a:extLst>
              <a:ext uri="{FF2B5EF4-FFF2-40B4-BE49-F238E27FC236}">
                <a16:creationId xmlns:a16="http://schemas.microsoft.com/office/drawing/2014/main" id="{14146CE6-8406-11FE-8138-68D2EC7D8F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13560836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Rectangle 6"/>
          <p:cNvSpPr/>
          <p:nvPr/>
        </p:nvSpPr>
        <p:spPr>
          <a:xfrm>
            <a:off x="251520" y="476672"/>
            <a:ext cx="8568952" cy="830997"/>
          </a:xfrm>
          <a:prstGeom prst="rect">
            <a:avLst/>
          </a:prstGeom>
        </p:spPr>
        <p:txBody>
          <a:bodyPr wrap="square">
            <a:spAutoFit/>
          </a:bodyPr>
          <a:lstStyle/>
          <a:p>
            <a:pPr lvl="0" algn="just" rtl="1"/>
            <a:r>
              <a:rPr lang="fa-IR" sz="2400" dirty="0">
                <a:latin typeface="AmuzehNewNormalPS"/>
                <a:cs typeface="B Nazanin" panose="00000400000000000000" pitchFamily="2" charset="-78"/>
              </a:rPr>
              <a:t>در پودمان پوشاک می توانید برای زیبایی بیشتر جعبه، آن را با پارچه های نازک رنگی تزیین کنید.</a:t>
            </a:r>
          </a:p>
        </p:txBody>
      </p:sp>
      <p:pic>
        <p:nvPicPr>
          <p:cNvPr id="2" name="Picture 1"/>
          <p:cNvPicPr>
            <a:picLocks noChangeAspect="1"/>
          </p:cNvPicPr>
          <p:nvPr/>
        </p:nvPicPr>
        <p:blipFill>
          <a:blip r:embed="rId5"/>
          <a:stretch>
            <a:fillRect/>
          </a:stretch>
        </p:blipFill>
        <p:spPr>
          <a:xfrm>
            <a:off x="611560" y="1772816"/>
            <a:ext cx="8208912" cy="4437250"/>
          </a:xfrm>
          <a:prstGeom prst="rect">
            <a:avLst/>
          </a:prstGeom>
        </p:spPr>
      </p:pic>
      <p:pic>
        <p:nvPicPr>
          <p:cNvPr id="3" name="Picture 2">
            <a:extLst>
              <a:ext uri="{FF2B5EF4-FFF2-40B4-BE49-F238E27FC236}">
                <a16:creationId xmlns:a16="http://schemas.microsoft.com/office/drawing/2014/main" id="{EA6F1D6C-31B2-663D-34D3-972147FB96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26837363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04664"/>
            <a:ext cx="5256584" cy="6004095"/>
          </a:xfrm>
          <a:prstGeom prst="rect">
            <a:avLst/>
          </a:prstGeom>
        </p:spPr>
      </p:pic>
      <p:pic>
        <p:nvPicPr>
          <p:cNvPr id="2" name="Picture 1">
            <a:extLst>
              <a:ext uri="{FF2B5EF4-FFF2-40B4-BE49-F238E27FC236}">
                <a16:creationId xmlns:a16="http://schemas.microsoft.com/office/drawing/2014/main" id="{EF594B0E-EF6D-DBA5-209A-214C1B241D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extLst>
      <p:ext uri="{BB962C8B-B14F-4D97-AF65-F5344CB8AC3E}">
        <p14:creationId xmlns:p14="http://schemas.microsoft.com/office/powerpoint/2010/main" val="5395407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3419872" y="672197"/>
            <a:ext cx="5472608" cy="4154984"/>
          </a:xfrm>
          <a:prstGeom prst="rect">
            <a:avLst/>
          </a:prstGeom>
        </p:spPr>
        <p:txBody>
          <a:bodyPr wrap="square">
            <a:spAutoFit/>
          </a:bodyPr>
          <a:lstStyle/>
          <a:p>
            <a:pPr algn="just" rtl="1"/>
            <a:endParaRPr lang="fa-IR" sz="2400" b="1" dirty="0">
              <a:latin typeface="Amuzeh-New-Bold"/>
              <a:cs typeface="B Nazanin" panose="00000400000000000000" pitchFamily="2" charset="-78"/>
            </a:endParaRPr>
          </a:p>
          <a:p>
            <a:pPr algn="just" rtl="1"/>
            <a:r>
              <a:rPr lang="fa-IR" sz="2400" dirty="0">
                <a:latin typeface="AmuzehNewNormalPS"/>
                <a:cs typeface="B Nazanin" panose="00000400000000000000" pitchFamily="2" charset="-78"/>
              </a:rPr>
              <a:t>در گذشته بسیاری از وسایل زندگی، مانندِ خانه، وسایل آشپزخانه و… از چوب خالص ساخته می شد. امروزه تلاش می شود این وسایل بیشتر از صفحات فراورده چوبی ساخته شوند تا در مصرف چوب صرفه جویی شود. ولی هنوز هم از چوب برای ساخت مبل، در و پنجره، کابینت آشپزخانه، اسباب بازی چوبی، خانه های چوبی، وسایل ورزشی، تخته چند لایی، ام دی اف، کاغذ و هزاران فراورده چوبی دیگر استفاده می شود. </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در شکل های روبرو نمونه هایی از وسایل آورده شده است.</a:t>
            </a:r>
            <a:endParaRPr lang="fa-IR" sz="2400" dirty="0">
              <a:cs typeface="B Nazanin" panose="00000400000000000000" pitchFamily="2" charset="-78"/>
            </a:endParaRPr>
          </a:p>
        </p:txBody>
      </p:sp>
      <p:pic>
        <p:nvPicPr>
          <p:cNvPr id="3" name="Picture 2"/>
          <p:cNvPicPr>
            <a:picLocks noChangeAspect="1"/>
          </p:cNvPicPr>
          <p:nvPr/>
        </p:nvPicPr>
        <p:blipFill>
          <a:blip r:embed="rId5"/>
          <a:stretch>
            <a:fillRect/>
          </a:stretch>
        </p:blipFill>
        <p:spPr>
          <a:xfrm>
            <a:off x="179512" y="664998"/>
            <a:ext cx="3240360" cy="5011757"/>
          </a:xfrm>
          <a:prstGeom prst="rect">
            <a:avLst/>
          </a:prstGeom>
        </p:spPr>
      </p:pic>
      <p:pic>
        <p:nvPicPr>
          <p:cNvPr id="2" name="Picture 1">
            <a:extLst>
              <a:ext uri="{FF2B5EF4-FFF2-40B4-BE49-F238E27FC236}">
                <a16:creationId xmlns:a16="http://schemas.microsoft.com/office/drawing/2014/main" id="{7505C95B-86AB-EA25-07A8-720A3D2363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5241174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22" presetClass="entr" presetSubtype="1"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179512" y="216623"/>
            <a:ext cx="8712968" cy="3416320"/>
          </a:xfrm>
          <a:prstGeom prst="rect">
            <a:avLst/>
          </a:prstGeom>
        </p:spPr>
        <p:txBody>
          <a:bodyPr wrap="square">
            <a:spAutoFit/>
          </a:bodyPr>
          <a:lstStyle/>
          <a:p>
            <a:pPr algn="just" rtl="1"/>
            <a:endParaRPr lang="fa-IR" sz="2400" b="1" dirty="0">
              <a:latin typeface="Amuzeh-New-Bold"/>
              <a:cs typeface="B Nazanin" panose="00000400000000000000" pitchFamily="2" charset="-78"/>
            </a:endParaRPr>
          </a:p>
          <a:p>
            <a:pPr algn="just" rtl="1"/>
            <a:r>
              <a:rPr lang="fa-IR" sz="2400" b="1" dirty="0">
                <a:solidFill>
                  <a:srgbClr val="FF0000"/>
                </a:solidFill>
                <a:latin typeface="AmuzehNewNormalPS"/>
                <a:cs typeface="B Nazanin" panose="00000400000000000000" pitchFamily="2" charset="-78"/>
              </a:rPr>
              <a:t>شناسایی انواع چوب</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در کارخانه چوب بری، تنه درخت را برش زده و به اندازه های مختلف تبدیل می کنند. در کارخانه های صنایع چوب نیز از چوب درختان، فراورده های چوبی مانند فیبر، تخته سه لایی، روکش، نئوپان، ام دی اف و… را می سازند.</a:t>
            </a:r>
          </a:p>
          <a:p>
            <a:pPr algn="just" rtl="1"/>
            <a:endParaRPr lang="fa-IR" sz="24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گونه های زیادی از چوب با رنگ ها و خواص گوناگون وجود دارد که چند نمونه آن ها در شکل های زیر آورده و در جدول توضیح داده شده است.</a:t>
            </a:r>
          </a:p>
        </p:txBody>
      </p:sp>
      <p:pic>
        <p:nvPicPr>
          <p:cNvPr id="2" name="Picture 1"/>
          <p:cNvPicPr>
            <a:picLocks noChangeAspect="1"/>
          </p:cNvPicPr>
          <p:nvPr/>
        </p:nvPicPr>
        <p:blipFill>
          <a:blip r:embed="rId5"/>
          <a:stretch>
            <a:fillRect/>
          </a:stretch>
        </p:blipFill>
        <p:spPr>
          <a:xfrm>
            <a:off x="207293" y="3459435"/>
            <a:ext cx="2276475" cy="3209925"/>
          </a:xfrm>
          <a:prstGeom prst="rect">
            <a:avLst/>
          </a:prstGeom>
        </p:spPr>
      </p:pic>
      <p:pic>
        <p:nvPicPr>
          <p:cNvPr id="4" name="Picture 3"/>
          <p:cNvPicPr>
            <a:picLocks noChangeAspect="1"/>
          </p:cNvPicPr>
          <p:nvPr/>
        </p:nvPicPr>
        <p:blipFill>
          <a:blip r:embed="rId6"/>
          <a:stretch>
            <a:fillRect/>
          </a:stretch>
        </p:blipFill>
        <p:spPr>
          <a:xfrm>
            <a:off x="2627784" y="4502627"/>
            <a:ext cx="6292383" cy="2118344"/>
          </a:xfrm>
          <a:prstGeom prst="rect">
            <a:avLst/>
          </a:prstGeom>
        </p:spPr>
      </p:pic>
      <p:pic>
        <p:nvPicPr>
          <p:cNvPr id="3" name="Picture 2">
            <a:extLst>
              <a:ext uri="{FF2B5EF4-FFF2-40B4-BE49-F238E27FC236}">
                <a16:creationId xmlns:a16="http://schemas.microsoft.com/office/drawing/2014/main" id="{C607E9A9-0C57-81EF-790A-5B781AB82E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39244689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Effect transition="in" filter="fade">
                                      <p:cBhvr>
                                        <p:cTn id="15" dur="1000"/>
                                        <p:tgtEl>
                                          <p:spTgt spid="2"/>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
          <a:stretch>
            <a:fillRect/>
          </a:stretch>
        </p:blipFill>
        <p:spPr>
          <a:xfrm>
            <a:off x="251520" y="620688"/>
            <a:ext cx="8640960" cy="4104456"/>
          </a:xfrm>
          <a:prstGeom prst="rect">
            <a:avLst/>
          </a:prstGeom>
        </p:spPr>
      </p:pic>
      <p:pic>
        <p:nvPicPr>
          <p:cNvPr id="2" name="Picture 1">
            <a:extLst>
              <a:ext uri="{FF2B5EF4-FFF2-40B4-BE49-F238E27FC236}">
                <a16:creationId xmlns:a16="http://schemas.microsoft.com/office/drawing/2014/main" id="{36F69A38-15CF-17CD-CC06-5CB4D8CDCC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39297598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anim calcmode="lin" valueType="num">
                                      <p:cBhvr>
                                        <p:cTn id="9" dur="1750" fill="hold"/>
                                        <p:tgtEl>
                                          <p:spTgt spid="3"/>
                                        </p:tgtEl>
                                        <p:attrNameLst>
                                          <p:attrName>style.rotation</p:attrName>
                                        </p:attrNameLst>
                                      </p:cBhvr>
                                      <p:tavLst>
                                        <p:tav tm="0">
                                          <p:val>
                                            <p:fltVal val="90"/>
                                          </p:val>
                                        </p:tav>
                                        <p:tav tm="100000">
                                          <p:val>
                                            <p:fltVal val="0"/>
                                          </p:val>
                                        </p:tav>
                                      </p:tavLst>
                                    </p:anim>
                                    <p:animEffect transition="in" filter="fade">
                                      <p:cBhvr>
                                        <p:cTn id="10"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251520" y="103267"/>
            <a:ext cx="8586669" cy="3262432"/>
          </a:xfrm>
          <a:prstGeom prst="rect">
            <a:avLst/>
          </a:prstGeom>
        </p:spPr>
        <p:txBody>
          <a:bodyPr wrap="square">
            <a:spAutoFit/>
          </a:bodyPr>
          <a:lstStyle/>
          <a:p>
            <a:pPr algn="just" rtl="1"/>
            <a:endParaRPr lang="fa-IR" sz="2200" b="1" dirty="0">
              <a:latin typeface="Amuzeh-New-Bold"/>
              <a:cs typeface="B Nazanin" panose="00000400000000000000" pitchFamily="2" charset="-78"/>
            </a:endParaRPr>
          </a:p>
          <a:p>
            <a:pPr algn="just" rtl="1"/>
            <a:r>
              <a:rPr lang="fa-IR" sz="2400" b="1" dirty="0">
                <a:solidFill>
                  <a:srgbClr val="FF0000"/>
                </a:solidFill>
                <a:latin typeface="AmuzehNewNormalPS"/>
                <a:cs typeface="B Nazanin" panose="00000400000000000000" pitchFamily="2" charset="-78"/>
              </a:rPr>
              <a:t>کارکلاسی</a:t>
            </a:r>
            <a:endParaRPr lang="fa-IR" sz="2800" b="1" dirty="0">
              <a:solidFill>
                <a:srgbClr val="FF0000"/>
              </a:solidFill>
              <a:latin typeface="AmuzehNewNormalPS"/>
              <a:cs typeface="B Nazanin" panose="00000400000000000000" pitchFamily="2" charset="-78"/>
            </a:endParaRPr>
          </a:p>
          <a:p>
            <a:pPr algn="just" rtl="1"/>
            <a:endParaRPr lang="fa-IR" sz="2000" dirty="0">
              <a:latin typeface="AmuzehNewNormalPS"/>
              <a:cs typeface="B Nazanin" panose="00000400000000000000" pitchFamily="2" charset="-78"/>
            </a:endParaRPr>
          </a:p>
          <a:p>
            <a:pPr algn="just" rtl="1"/>
            <a:r>
              <a:rPr lang="fa-IR" sz="2400" dirty="0">
                <a:solidFill>
                  <a:srgbClr val="00B050"/>
                </a:solidFill>
                <a:latin typeface="AmuzehNewNormalPS"/>
                <a:cs typeface="B Nazanin" panose="00000400000000000000" pitchFamily="2" charset="-78"/>
              </a:rPr>
              <a:t>شناسایی انواع چوب</a:t>
            </a:r>
          </a:p>
          <a:p>
            <a:pPr algn="just" rtl="1"/>
            <a:endParaRPr lang="fa-IR" sz="2000" dirty="0">
              <a:latin typeface="AmuzehNewNormalPS"/>
              <a:cs typeface="B Nazanin" panose="00000400000000000000" pitchFamily="2" charset="-78"/>
            </a:endParaRPr>
          </a:p>
          <a:p>
            <a:pPr algn="just" rtl="1"/>
            <a:r>
              <a:rPr lang="fa-IR" sz="2400" dirty="0">
                <a:latin typeface="AmuzehNewNormalPS"/>
                <a:cs typeface="B Nazanin" panose="00000400000000000000" pitchFamily="2" charset="-78"/>
              </a:rPr>
              <a:t>چند قطعه چوب را از دبیر خود بگیرید و آن ها را در گروه بررسی کنید و آنچه را که درباره آن ها یافته اید در جدول زیر بنویسید.</a:t>
            </a:r>
          </a:p>
          <a:p>
            <a:pPr algn="just" rtl="1"/>
            <a:r>
              <a:rPr lang="fa-IR" sz="2400" dirty="0">
                <a:latin typeface="AmuzehNewNormalPS"/>
                <a:cs typeface="B Nazanin" panose="00000400000000000000" pitchFamily="2" charset="-78"/>
              </a:rPr>
              <a:t>                                            </a:t>
            </a:r>
          </a:p>
          <a:p>
            <a:pPr algn="just" rtl="1"/>
            <a:r>
              <a:rPr lang="fa-IR" sz="2400" dirty="0">
                <a:solidFill>
                  <a:srgbClr val="FF0000"/>
                </a:solidFill>
                <a:latin typeface="AmuzehNewNormalPS"/>
                <a:cs typeface="B Nazanin" panose="00000400000000000000" pitchFamily="2" charset="-78"/>
              </a:rPr>
              <a:t>جدول بررسی ویژگی های چند نوع چوب</a:t>
            </a:r>
          </a:p>
        </p:txBody>
      </p:sp>
      <p:pic>
        <p:nvPicPr>
          <p:cNvPr id="3" name="Picture 2"/>
          <p:cNvPicPr>
            <a:picLocks noChangeAspect="1"/>
          </p:cNvPicPr>
          <p:nvPr/>
        </p:nvPicPr>
        <p:blipFill>
          <a:blip r:embed="rId5"/>
          <a:stretch>
            <a:fillRect/>
          </a:stretch>
        </p:blipFill>
        <p:spPr>
          <a:xfrm>
            <a:off x="1547664" y="3645024"/>
            <a:ext cx="7290525" cy="1872208"/>
          </a:xfrm>
          <a:prstGeom prst="rect">
            <a:avLst/>
          </a:prstGeom>
        </p:spPr>
      </p:pic>
      <p:sp>
        <p:nvSpPr>
          <p:cNvPr id="5" name="TextBox 4"/>
          <p:cNvSpPr txBox="1"/>
          <p:nvPr/>
        </p:nvSpPr>
        <p:spPr>
          <a:xfrm>
            <a:off x="5944448" y="5828600"/>
            <a:ext cx="2893741" cy="584775"/>
          </a:xfrm>
          <a:prstGeom prst="rect">
            <a:avLst/>
          </a:prstGeom>
          <a:noFill/>
        </p:spPr>
        <p:txBody>
          <a:bodyPr wrap="none" rtlCol="1">
            <a:spAutoFit/>
          </a:bodyPr>
          <a:lstStyle/>
          <a:p>
            <a:r>
              <a:rPr lang="fa-IR" sz="3200" b="1" dirty="0">
                <a:cs typeface="B Nazanin" panose="00000400000000000000" pitchFamily="2" charset="-78"/>
              </a:rPr>
              <a:t>جواب در صفحه بعد</a:t>
            </a:r>
          </a:p>
        </p:txBody>
      </p:sp>
      <p:pic>
        <p:nvPicPr>
          <p:cNvPr id="2" name="Picture 1">
            <a:extLst>
              <a:ext uri="{FF2B5EF4-FFF2-40B4-BE49-F238E27FC236}">
                <a16:creationId xmlns:a16="http://schemas.microsoft.com/office/drawing/2014/main" id="{25A2FFA8-ACC2-AFB0-4194-021EA534DB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21359256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350673" y="260648"/>
            <a:ext cx="8586669" cy="830997"/>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کارکلاسی</a:t>
            </a:r>
            <a:endParaRPr lang="fa-IR" sz="2000" dirty="0">
              <a:latin typeface="AmuzehNewNormalPS"/>
              <a:cs typeface="B Nazanin" panose="00000400000000000000" pitchFamily="2" charset="-78"/>
            </a:endParaRPr>
          </a:p>
          <a:p>
            <a:pPr algn="just" rtl="1"/>
            <a:r>
              <a:rPr lang="fa-IR" sz="2400" dirty="0">
                <a:solidFill>
                  <a:srgbClr val="00B050"/>
                </a:solidFill>
                <a:latin typeface="AmuzehNewNormalPS"/>
                <a:cs typeface="B Nazanin" panose="00000400000000000000" pitchFamily="2" charset="-78"/>
              </a:rPr>
              <a:t>شناسایی انواع چوب</a:t>
            </a:r>
          </a:p>
        </p:txBody>
      </p:sp>
      <p:pic>
        <p:nvPicPr>
          <p:cNvPr id="1026" name="Picture 2" descr="کارکلاسی صفحه 77 کاروفناوری هفتم پودمان کارباچوب شناسایی انواع چوب"/>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1" y="1196752"/>
            <a:ext cx="8659002" cy="48745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293311" y="6071268"/>
            <a:ext cx="3659976" cy="584775"/>
          </a:xfrm>
          <a:prstGeom prst="rect">
            <a:avLst/>
          </a:prstGeom>
          <a:noFill/>
        </p:spPr>
        <p:txBody>
          <a:bodyPr wrap="none" rtlCol="1">
            <a:spAutoFit/>
          </a:bodyPr>
          <a:lstStyle/>
          <a:p>
            <a:r>
              <a:rPr lang="fa-IR" sz="3200" b="1" dirty="0">
                <a:cs typeface="B Nazanin" panose="00000400000000000000" pitchFamily="2" charset="-78"/>
              </a:rPr>
              <a:t>ادامه جواب در صفحه بعد</a:t>
            </a:r>
          </a:p>
        </p:txBody>
      </p:sp>
      <p:pic>
        <p:nvPicPr>
          <p:cNvPr id="2" name="Picture 1">
            <a:extLst>
              <a:ext uri="{FF2B5EF4-FFF2-40B4-BE49-F238E27FC236}">
                <a16:creationId xmlns:a16="http://schemas.microsoft.com/office/drawing/2014/main" id="{34157CE6-B6E6-7D46-7534-41E135C1A8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21183750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350673" y="260648"/>
            <a:ext cx="8586669" cy="1569660"/>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کارکلاسی</a:t>
            </a:r>
            <a:endParaRPr lang="fa-IR" sz="2000" dirty="0">
              <a:latin typeface="AmuzehNewNormalPS"/>
              <a:cs typeface="B Nazanin" panose="00000400000000000000" pitchFamily="2" charset="-78"/>
            </a:endParaRPr>
          </a:p>
          <a:p>
            <a:pPr algn="just" rtl="1"/>
            <a:r>
              <a:rPr lang="fa-IR" sz="2400" dirty="0">
                <a:solidFill>
                  <a:srgbClr val="00B050"/>
                </a:solidFill>
                <a:latin typeface="AmuzehNewNormalPS"/>
                <a:cs typeface="B Nazanin" panose="00000400000000000000" pitchFamily="2" charset="-78"/>
              </a:rPr>
              <a:t>شناسایی انواع چوب</a:t>
            </a:r>
          </a:p>
          <a:p>
            <a:pPr algn="just" rtl="1"/>
            <a:r>
              <a:rPr lang="fa-IR" sz="2400" dirty="0">
                <a:solidFill>
                  <a:schemeClr val="accent2"/>
                </a:solidFill>
                <a:latin typeface="AmuzehNewNormalPS"/>
                <a:cs typeface="B Nazanin" panose="00000400000000000000" pitchFamily="2" charset="-78"/>
              </a:rPr>
              <a:t>مشخصات چند چوب درخت سوزنی برگ</a:t>
            </a:r>
          </a:p>
          <a:p>
            <a:pPr algn="just" rtl="1"/>
            <a:endParaRPr lang="fa-IR" sz="2400" dirty="0">
              <a:solidFill>
                <a:srgbClr val="00B050"/>
              </a:solidFill>
              <a:latin typeface="AmuzehNewNormalPS"/>
              <a:cs typeface="B Nazanin" panose="00000400000000000000" pitchFamily="2" charset="-78"/>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2890" y="1484784"/>
            <a:ext cx="6429375" cy="4972050"/>
          </a:xfrm>
          <a:prstGeom prst="rect">
            <a:avLst/>
          </a:prstGeom>
        </p:spPr>
      </p:pic>
      <p:sp>
        <p:nvSpPr>
          <p:cNvPr id="7" name="TextBox 6"/>
          <p:cNvSpPr txBox="1"/>
          <p:nvPr/>
        </p:nvSpPr>
        <p:spPr>
          <a:xfrm>
            <a:off x="366543" y="900009"/>
            <a:ext cx="3659976" cy="584775"/>
          </a:xfrm>
          <a:prstGeom prst="rect">
            <a:avLst/>
          </a:prstGeom>
          <a:noFill/>
        </p:spPr>
        <p:txBody>
          <a:bodyPr wrap="none" rtlCol="1">
            <a:spAutoFit/>
          </a:bodyPr>
          <a:lstStyle/>
          <a:p>
            <a:r>
              <a:rPr lang="fa-IR" sz="3200" b="1" dirty="0">
                <a:cs typeface="B Nazanin" panose="00000400000000000000" pitchFamily="2" charset="-78"/>
              </a:rPr>
              <a:t>ادامه جواب در صفحه بعد</a:t>
            </a:r>
          </a:p>
        </p:txBody>
      </p:sp>
      <p:pic>
        <p:nvPicPr>
          <p:cNvPr id="3" name="Picture 2">
            <a:extLst>
              <a:ext uri="{FF2B5EF4-FFF2-40B4-BE49-F238E27FC236}">
                <a16:creationId xmlns:a16="http://schemas.microsoft.com/office/drawing/2014/main" id="{908CBB86-5EEB-5D92-9FF1-CD5DE9BC6D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40865734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rgbClr val="FF0000"/>
            </a:gs>
            <a:gs pos="35000">
              <a:schemeClr val="accent3">
                <a:lumMod val="0"/>
                <a:lumOff val="100000"/>
              </a:schemeClr>
            </a:gs>
            <a:gs pos="99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ectangle 5"/>
          <p:cNvSpPr/>
          <p:nvPr/>
        </p:nvSpPr>
        <p:spPr>
          <a:xfrm>
            <a:off x="350673" y="260648"/>
            <a:ext cx="8586669" cy="1569660"/>
          </a:xfrm>
          <a:prstGeom prst="rect">
            <a:avLst/>
          </a:prstGeom>
        </p:spPr>
        <p:txBody>
          <a:bodyPr wrap="square">
            <a:spAutoFit/>
          </a:bodyPr>
          <a:lstStyle/>
          <a:p>
            <a:pPr algn="just" rtl="1"/>
            <a:r>
              <a:rPr lang="fa-IR" sz="2400" b="1" dirty="0">
                <a:solidFill>
                  <a:srgbClr val="FF0000"/>
                </a:solidFill>
                <a:latin typeface="AmuzehNewNormalPS"/>
                <a:cs typeface="B Nazanin" panose="00000400000000000000" pitchFamily="2" charset="-78"/>
              </a:rPr>
              <a:t>کارکلاسی</a:t>
            </a:r>
            <a:endParaRPr lang="fa-IR" sz="2000" dirty="0">
              <a:latin typeface="AmuzehNewNormalPS"/>
              <a:cs typeface="B Nazanin" panose="00000400000000000000" pitchFamily="2" charset="-78"/>
            </a:endParaRPr>
          </a:p>
          <a:p>
            <a:pPr algn="just" rtl="1"/>
            <a:r>
              <a:rPr lang="fa-IR" sz="2400" dirty="0">
                <a:solidFill>
                  <a:srgbClr val="00B050"/>
                </a:solidFill>
                <a:latin typeface="AmuzehNewNormalPS"/>
                <a:cs typeface="B Nazanin" panose="00000400000000000000" pitchFamily="2" charset="-78"/>
              </a:rPr>
              <a:t>شناسایی انواع چوب</a:t>
            </a:r>
          </a:p>
          <a:p>
            <a:pPr algn="just" rtl="1"/>
            <a:r>
              <a:rPr lang="fa-IR" sz="2400" dirty="0">
                <a:solidFill>
                  <a:schemeClr val="accent2"/>
                </a:solidFill>
                <a:latin typeface="AmuzehNewNormalPS"/>
                <a:cs typeface="B Nazanin" panose="00000400000000000000" pitchFamily="2" charset="-78"/>
              </a:rPr>
              <a:t>مشخصات چند چوب درخت پهن برگ</a:t>
            </a:r>
          </a:p>
          <a:p>
            <a:pPr algn="just" rtl="1"/>
            <a:endParaRPr lang="fa-IR" sz="2400" dirty="0">
              <a:solidFill>
                <a:srgbClr val="00B050"/>
              </a:solidFill>
              <a:latin typeface="AmuzehNewNormalPS"/>
              <a:cs typeface="B Nazanin" panose="00000400000000000000" pitchFamily="2" charset="-78"/>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4117" y="1556792"/>
            <a:ext cx="6753225" cy="5099695"/>
          </a:xfrm>
          <a:prstGeom prst="rect">
            <a:avLst/>
          </a:prstGeom>
        </p:spPr>
      </p:pic>
      <p:pic>
        <p:nvPicPr>
          <p:cNvPr id="2" name="Picture 1">
            <a:extLst>
              <a:ext uri="{FF2B5EF4-FFF2-40B4-BE49-F238E27FC236}">
                <a16:creationId xmlns:a16="http://schemas.microsoft.com/office/drawing/2014/main" id="{DBA7F621-851A-702A-7B4E-58FDD94D49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668" y="6504668"/>
            <a:ext cx="856517" cy="264861"/>
          </a:xfrm>
          <a:prstGeom prst="rect">
            <a:avLst/>
          </a:prstGeom>
        </p:spPr>
      </p:pic>
    </p:spTree>
    <p:custDataLst>
      <p:tags r:id="rId2"/>
    </p:custDataLst>
    <p:extLst>
      <p:ext uri="{BB962C8B-B14F-4D97-AF65-F5344CB8AC3E}">
        <p14:creationId xmlns:p14="http://schemas.microsoft.com/office/powerpoint/2010/main" val="8887354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7|4.4|6.8"/>
</p:tagLst>
</file>

<file path=ppt/tags/tag10.xml><?xml version="1.0" encoding="utf-8"?>
<p:tagLst xmlns:a="http://schemas.openxmlformats.org/drawingml/2006/main" xmlns:r="http://schemas.openxmlformats.org/officeDocument/2006/relationships" xmlns:p="http://schemas.openxmlformats.org/presentationml/2006/main">
  <p:tag name="TIMING" val="|1.7|4.4|6.8"/>
</p:tagLst>
</file>

<file path=ppt/tags/tag11.xml><?xml version="1.0" encoding="utf-8"?>
<p:tagLst xmlns:a="http://schemas.openxmlformats.org/drawingml/2006/main" xmlns:r="http://schemas.openxmlformats.org/officeDocument/2006/relationships" xmlns:p="http://schemas.openxmlformats.org/presentationml/2006/main">
  <p:tag name="TIMING" val="|1.7|4.4|6.8"/>
</p:tagLst>
</file>

<file path=ppt/tags/tag12.xml><?xml version="1.0" encoding="utf-8"?>
<p:tagLst xmlns:a="http://schemas.openxmlformats.org/drawingml/2006/main" xmlns:r="http://schemas.openxmlformats.org/officeDocument/2006/relationships" xmlns:p="http://schemas.openxmlformats.org/presentationml/2006/main">
  <p:tag name="TIMING" val="|1.7|4.4|6.8"/>
</p:tagLst>
</file>

<file path=ppt/tags/tag13.xml><?xml version="1.0" encoding="utf-8"?>
<p:tagLst xmlns:a="http://schemas.openxmlformats.org/drawingml/2006/main" xmlns:r="http://schemas.openxmlformats.org/officeDocument/2006/relationships" xmlns:p="http://schemas.openxmlformats.org/presentationml/2006/main">
  <p:tag name="TIMING" val="|1.7|4.4|6.8"/>
</p:tagLst>
</file>

<file path=ppt/tags/tag14.xml><?xml version="1.0" encoding="utf-8"?>
<p:tagLst xmlns:a="http://schemas.openxmlformats.org/drawingml/2006/main" xmlns:r="http://schemas.openxmlformats.org/officeDocument/2006/relationships" xmlns:p="http://schemas.openxmlformats.org/presentationml/2006/main">
  <p:tag name="TIMING" val="|1.7|4.4|6.8"/>
</p:tagLst>
</file>

<file path=ppt/tags/tag15.xml><?xml version="1.0" encoding="utf-8"?>
<p:tagLst xmlns:a="http://schemas.openxmlformats.org/drawingml/2006/main" xmlns:r="http://schemas.openxmlformats.org/officeDocument/2006/relationships" xmlns:p="http://schemas.openxmlformats.org/presentationml/2006/main">
  <p:tag name="TIMING" val="|1.7|4.4|6.8"/>
</p:tagLst>
</file>

<file path=ppt/tags/tag16.xml><?xml version="1.0" encoding="utf-8"?>
<p:tagLst xmlns:a="http://schemas.openxmlformats.org/drawingml/2006/main" xmlns:r="http://schemas.openxmlformats.org/officeDocument/2006/relationships" xmlns:p="http://schemas.openxmlformats.org/presentationml/2006/main">
  <p:tag name="TIMING" val="|1.7|4.4|6.8"/>
</p:tagLst>
</file>

<file path=ppt/tags/tag17.xml><?xml version="1.0" encoding="utf-8"?>
<p:tagLst xmlns:a="http://schemas.openxmlformats.org/drawingml/2006/main" xmlns:r="http://schemas.openxmlformats.org/officeDocument/2006/relationships" xmlns:p="http://schemas.openxmlformats.org/presentationml/2006/main">
  <p:tag name="TIMING" val="|1.7|4.4|6.8"/>
</p:tagLst>
</file>

<file path=ppt/tags/tag18.xml><?xml version="1.0" encoding="utf-8"?>
<p:tagLst xmlns:a="http://schemas.openxmlformats.org/drawingml/2006/main" xmlns:r="http://schemas.openxmlformats.org/officeDocument/2006/relationships" xmlns:p="http://schemas.openxmlformats.org/presentationml/2006/main">
  <p:tag name="TIMING" val="|1.7|4.4|6.8"/>
</p:tagLst>
</file>

<file path=ppt/tags/tag19.xml><?xml version="1.0" encoding="utf-8"?>
<p:tagLst xmlns:a="http://schemas.openxmlformats.org/drawingml/2006/main" xmlns:r="http://schemas.openxmlformats.org/officeDocument/2006/relationships" xmlns:p="http://schemas.openxmlformats.org/presentationml/2006/main">
  <p:tag name="TIMING" val="|1.7|4.4|6.8"/>
</p:tagLst>
</file>

<file path=ppt/tags/tag2.xml><?xml version="1.0" encoding="utf-8"?>
<p:tagLst xmlns:a="http://schemas.openxmlformats.org/drawingml/2006/main" xmlns:r="http://schemas.openxmlformats.org/officeDocument/2006/relationships" xmlns:p="http://schemas.openxmlformats.org/presentationml/2006/main">
  <p:tag name="TIMING" val="|1.7|4.4|6.8"/>
</p:tagLst>
</file>

<file path=ppt/tags/tag20.xml><?xml version="1.0" encoding="utf-8"?>
<p:tagLst xmlns:a="http://schemas.openxmlformats.org/drawingml/2006/main" xmlns:r="http://schemas.openxmlformats.org/officeDocument/2006/relationships" xmlns:p="http://schemas.openxmlformats.org/presentationml/2006/main">
  <p:tag name="TIMING" val="|1.7|4.4|6.8"/>
</p:tagLst>
</file>

<file path=ppt/tags/tag21.xml><?xml version="1.0" encoding="utf-8"?>
<p:tagLst xmlns:a="http://schemas.openxmlformats.org/drawingml/2006/main" xmlns:r="http://schemas.openxmlformats.org/officeDocument/2006/relationships" xmlns:p="http://schemas.openxmlformats.org/presentationml/2006/main">
  <p:tag name="TIMING" val="|1.7|4.4|6.8"/>
</p:tagLst>
</file>

<file path=ppt/tags/tag22.xml><?xml version="1.0" encoding="utf-8"?>
<p:tagLst xmlns:a="http://schemas.openxmlformats.org/drawingml/2006/main" xmlns:r="http://schemas.openxmlformats.org/officeDocument/2006/relationships" xmlns:p="http://schemas.openxmlformats.org/presentationml/2006/main">
  <p:tag name="TIMING" val="|1.7|4.4|6.8"/>
</p:tagLst>
</file>

<file path=ppt/tags/tag23.xml><?xml version="1.0" encoding="utf-8"?>
<p:tagLst xmlns:a="http://schemas.openxmlformats.org/drawingml/2006/main" xmlns:r="http://schemas.openxmlformats.org/officeDocument/2006/relationships" xmlns:p="http://schemas.openxmlformats.org/presentationml/2006/main">
  <p:tag name="TIMING" val="|1.7|4.4|6.8"/>
</p:tagLst>
</file>

<file path=ppt/tags/tag24.xml><?xml version="1.0" encoding="utf-8"?>
<p:tagLst xmlns:a="http://schemas.openxmlformats.org/drawingml/2006/main" xmlns:r="http://schemas.openxmlformats.org/officeDocument/2006/relationships" xmlns:p="http://schemas.openxmlformats.org/presentationml/2006/main">
  <p:tag name="TIMING" val="|1.7|4.4|6.8"/>
</p:tagLst>
</file>

<file path=ppt/tags/tag3.xml><?xml version="1.0" encoding="utf-8"?>
<p:tagLst xmlns:a="http://schemas.openxmlformats.org/drawingml/2006/main" xmlns:r="http://schemas.openxmlformats.org/officeDocument/2006/relationships" xmlns:p="http://schemas.openxmlformats.org/presentationml/2006/main">
  <p:tag name="TIMING" val="|1.7|4.4|6.8"/>
</p:tagLst>
</file>

<file path=ppt/tags/tag4.xml><?xml version="1.0" encoding="utf-8"?>
<p:tagLst xmlns:a="http://schemas.openxmlformats.org/drawingml/2006/main" xmlns:r="http://schemas.openxmlformats.org/officeDocument/2006/relationships" xmlns:p="http://schemas.openxmlformats.org/presentationml/2006/main">
  <p:tag name="TIMING" val="|1.7|4.4|6.8"/>
</p:tagLst>
</file>

<file path=ppt/tags/tag5.xml><?xml version="1.0" encoding="utf-8"?>
<p:tagLst xmlns:a="http://schemas.openxmlformats.org/drawingml/2006/main" xmlns:r="http://schemas.openxmlformats.org/officeDocument/2006/relationships" xmlns:p="http://schemas.openxmlformats.org/presentationml/2006/main">
  <p:tag name="TIMING" val="|1.7|4.4|6.8"/>
</p:tagLst>
</file>

<file path=ppt/tags/tag6.xml><?xml version="1.0" encoding="utf-8"?>
<p:tagLst xmlns:a="http://schemas.openxmlformats.org/drawingml/2006/main" xmlns:r="http://schemas.openxmlformats.org/officeDocument/2006/relationships" xmlns:p="http://schemas.openxmlformats.org/presentationml/2006/main">
  <p:tag name="TIMING" val="|1.7|4.4|6.8"/>
</p:tagLst>
</file>

<file path=ppt/tags/tag7.xml><?xml version="1.0" encoding="utf-8"?>
<p:tagLst xmlns:a="http://schemas.openxmlformats.org/drawingml/2006/main" xmlns:r="http://schemas.openxmlformats.org/officeDocument/2006/relationships" xmlns:p="http://schemas.openxmlformats.org/presentationml/2006/main">
  <p:tag name="TIMING" val="|1.7|4.4|6.8"/>
</p:tagLst>
</file>

<file path=ppt/tags/tag8.xml><?xml version="1.0" encoding="utf-8"?>
<p:tagLst xmlns:a="http://schemas.openxmlformats.org/drawingml/2006/main" xmlns:r="http://schemas.openxmlformats.org/officeDocument/2006/relationships" xmlns:p="http://schemas.openxmlformats.org/presentationml/2006/main">
  <p:tag name="TIMING" val="|1.7|4.4|6.8"/>
</p:tagLst>
</file>

<file path=ppt/tags/tag9.xml><?xml version="1.0" encoding="utf-8"?>
<p:tagLst xmlns:a="http://schemas.openxmlformats.org/drawingml/2006/main" xmlns:r="http://schemas.openxmlformats.org/officeDocument/2006/relationships" xmlns:p="http://schemas.openxmlformats.org/presentationml/2006/main">
  <p:tag name="TIMING" val="|1.7|4.4|6.8"/>
</p:tagLst>
</file>

<file path=ppt/theme/_rels/them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Theme1">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FE8501D-949B-42FF-BB3A-675B9DFEECFE}" vid="{850FC647-C277-4BC6-8D13-E2C4C03351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6.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7.xml><?xml version="1.0" encoding="utf-8"?>
<a:theme xmlns:a="http://schemas.openxmlformats.org/drawingml/2006/main" name="1_Organic">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1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0.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1.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2.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4.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5.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6.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7.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8.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9.xml><?xml version="1.0" encoding="utf-8"?>
<a:themeOverride xmlns:a="http://schemas.openxmlformats.org/drawingml/2006/main">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7-karbachoob.ppt.suherfe</Template>
  <TotalTime>154</TotalTime>
  <Words>1411</Words>
  <Application>Microsoft Office PowerPoint</Application>
  <PresentationFormat>On-screen Show (4:3)</PresentationFormat>
  <Paragraphs>154</Paragraphs>
  <Slides>26</Slides>
  <Notes>24</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26</vt:i4>
      </vt:variant>
    </vt:vector>
  </HeadingPairs>
  <TitlesOfParts>
    <vt:vector size="44" baseType="lpstr">
      <vt:lpstr>B Nazanin</vt:lpstr>
      <vt:lpstr>Calibri</vt:lpstr>
      <vt:lpstr>AmuzehNewNormalPS</vt:lpstr>
      <vt:lpstr>Calibri Light</vt:lpstr>
      <vt:lpstr>Wingdings 3</vt:lpstr>
      <vt:lpstr>Corbel</vt:lpstr>
      <vt:lpstr>Arial</vt:lpstr>
      <vt:lpstr>Baasem</vt:lpstr>
      <vt:lpstr>Garamond</vt:lpstr>
      <vt:lpstr>Century Gothic</vt:lpstr>
      <vt:lpstr>Amuzeh-New-Bold</vt:lpstr>
      <vt:lpstr>Theme1</vt:lpstr>
      <vt:lpstr>Office Theme</vt:lpstr>
      <vt:lpstr>2_Wisp</vt:lpstr>
      <vt:lpstr>Retrospect</vt:lpstr>
      <vt:lpstr>Organic</vt:lpstr>
      <vt:lpstr>Basis</vt:lpstr>
      <vt:lpstr>1_Organic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seyyedsultan.shekhi</Manager>
  <Company>suherfe.blog.ir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09-karbachoob.suherfe.blog.ir</dc:title>
  <dc:subject>09-karbachoob.suherfe.blog.ir</dc:subject>
  <dc:creator>suherfe.blog.ir</dc:creator>
  <cp:keywords>09-karbachoob.suherfe.blog.ir</cp:keywords>
  <dc:description>09-karbachoob.suherfe.blog.ir</dc:description>
  <cp:lastModifiedBy>aligodarzi321@gmail.com</cp:lastModifiedBy>
  <cp:revision>97</cp:revision>
  <dcterms:created xsi:type="dcterms:W3CDTF">2020-01-09T13:00:21Z</dcterms:created>
  <dcterms:modified xsi:type="dcterms:W3CDTF">2024-09-10T07:11:03Z</dcterms:modified>
  <cp:category>09-karbachoob.suherfe.blog.ir</cp:category>
  <cp:version>7-7</cp:version>
</cp:coreProperties>
</file>